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49" r:id="rId5"/>
  </p:sldMasterIdLst>
  <p:notesMasterIdLst>
    <p:notesMasterId r:id="rId7"/>
  </p:notesMasterIdLst>
  <p:sldIdLst>
    <p:sldId id="256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B1A8113-C911-4BB8-A89F-D42420A74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05" d="100"/>
          <a:sy n="105" d="100"/>
        </p:scale>
        <p:origin x="7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737" name="Slide Image Placeholder 1052736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52738" name="Notes Placeholder 1052737"/>
          <p:cNvSpPr>
            <a:spLocks noGrp="1"/>
          </p:cNvSpPr>
          <p:nvPr>
            <p:ph type="body" idx="1"/>
          </p:nvPr>
        </p:nvSpPr>
        <p:spPr/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9;p2"/>
          <p:cNvGrpSpPr/>
          <p:nvPr/>
        </p:nvGrpSpPr>
        <p:grpSpPr>
          <a:xfrm rot="10800000" flipH="1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48578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79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0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1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2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3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4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5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6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7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8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89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0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1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2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3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4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5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6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7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8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99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0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1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2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3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4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5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6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7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8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09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0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1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2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3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4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5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6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7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8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19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0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1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2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3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4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5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6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7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8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29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0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1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2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3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4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5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6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7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8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9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0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1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2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3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4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5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6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7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8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49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0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1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2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3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4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5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6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7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58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659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60" name="Google Shape;92;p2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48661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1048662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3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4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5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6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7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8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69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0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1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2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3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4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5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6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7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8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79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0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1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2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3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4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5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6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7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8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89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0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1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2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3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4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5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6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7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8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99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0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1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2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3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4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5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6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7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8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09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0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1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2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3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4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5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6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7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8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19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0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1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2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3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4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5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6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7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8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29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0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1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2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3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4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5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6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7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8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39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0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1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2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1414;p13"/>
          <p:cNvGrpSpPr/>
          <p:nvPr/>
        </p:nvGrpSpPr>
        <p:grpSpPr>
          <a:xfrm rot="10800000">
            <a:off x="-22204" y="145"/>
            <a:ext cx="2094212" cy="1053578"/>
            <a:chOff x="4905075" y="2588800"/>
            <a:chExt cx="982875" cy="494475"/>
          </a:xfrm>
        </p:grpSpPr>
        <p:sp>
          <p:nvSpPr>
            <p:cNvPr id="1048838" name="Google Shape;1415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9" name="Google Shape;1416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0" name="Google Shape;1417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1" name="Google Shape;1418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2" name="Google Shape;1419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3" name="Google Shape;1420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4" name="Google Shape;1421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5" name="Google Shape;1422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6" name="Google Shape;1423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7" name="Google Shape;1424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8" name="Google Shape;1425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49" name="Google Shape;1426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0" name="Google Shape;1427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1" name="Google Shape;1428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2" name="Google Shape;1429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3" name="Google Shape;1430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4" name="Google Shape;1431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5" name="Google Shape;1432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6" name="Google Shape;1433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7" name="Google Shape;1434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8" name="Google Shape;1435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59" name="Google Shape;1436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0" name="Google Shape;1437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1" name="Google Shape;1438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2" name="Google Shape;1439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3" name="Google Shape;1440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4" name="Google Shape;1441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5" name="Google Shape;1442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6" name="Google Shape;1443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7" name="Google Shape;1444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8" name="Google Shape;1445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69" name="Google Shape;1446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0" name="Google Shape;1447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1" name="Google Shape;1448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2" name="Google Shape;1449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3" name="Google Shape;1450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4" name="Google Shape;1451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5" name="Google Shape;1452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6" name="Google Shape;1453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7" name="Google Shape;1454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8" name="Google Shape;1455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79" name="Google Shape;1456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0" name="Google Shape;1457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1" name="Google Shape;1458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2" name="Google Shape;1459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3" name="Google Shape;1460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4" name="Google Shape;1461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5" name="Google Shape;1462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6" name="Google Shape;1463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7" name="Google Shape;1464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8" name="Google Shape;1465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89" name="Google Shape;1466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0" name="Google Shape;1467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1" name="Google Shape;1468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469;p13"/>
          <p:cNvGrpSpPr/>
          <p:nvPr/>
        </p:nvGrpSpPr>
        <p:grpSpPr>
          <a:xfrm rot="10800000" flipH="1">
            <a:off x="7049796" y="145"/>
            <a:ext cx="2094212" cy="1053578"/>
            <a:chOff x="4905075" y="2588800"/>
            <a:chExt cx="982875" cy="494475"/>
          </a:xfrm>
        </p:grpSpPr>
        <p:sp>
          <p:nvSpPr>
            <p:cNvPr id="1048892" name="Google Shape;1470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3" name="Google Shape;1471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4" name="Google Shape;1472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5" name="Google Shape;1473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6" name="Google Shape;1474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7" name="Google Shape;1475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8" name="Google Shape;1476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99" name="Google Shape;1477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0" name="Google Shape;1478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1" name="Google Shape;1479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2" name="Google Shape;1480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3" name="Google Shape;1481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4" name="Google Shape;1482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5" name="Google Shape;1483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6" name="Google Shape;1484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7" name="Google Shape;1485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8" name="Google Shape;1486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09" name="Google Shape;1487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0" name="Google Shape;1488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1" name="Google Shape;1489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2" name="Google Shape;1490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3" name="Google Shape;1491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4" name="Google Shape;1492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5" name="Google Shape;1493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6" name="Google Shape;1494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7" name="Google Shape;1495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8" name="Google Shape;1496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19" name="Google Shape;1497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0" name="Google Shape;1498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1" name="Google Shape;1499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2" name="Google Shape;1500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3" name="Google Shape;1501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4" name="Google Shape;1502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5" name="Google Shape;1503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6" name="Google Shape;1504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7" name="Google Shape;1505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8" name="Google Shape;1506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29" name="Google Shape;1507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0" name="Google Shape;1508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1" name="Google Shape;1509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2" name="Google Shape;1510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3" name="Google Shape;1511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4" name="Google Shape;1512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5" name="Google Shape;1513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6" name="Google Shape;1514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7" name="Google Shape;1515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8" name="Google Shape;1516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39" name="Google Shape;1517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0" name="Google Shape;1518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1" name="Google Shape;1519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2" name="Google Shape;1520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3" name="Google Shape;1521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4" name="Google Shape;1522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5" name="Google Shape;1523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524;p13"/>
          <p:cNvGrpSpPr/>
          <p:nvPr/>
        </p:nvGrpSpPr>
        <p:grpSpPr>
          <a:xfrm rot="-5400000">
            <a:off x="368114" y="3725018"/>
            <a:ext cx="1053574" cy="1834191"/>
            <a:chOff x="1083450" y="1318750"/>
            <a:chExt cx="624525" cy="1087250"/>
          </a:xfrm>
        </p:grpSpPr>
        <p:sp>
          <p:nvSpPr>
            <p:cNvPr id="1048946" name="Google Shape;1525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7" name="Google Shape;1526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8" name="Google Shape;1527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49" name="Google Shape;1528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0" name="Google Shape;1529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1" name="Google Shape;1530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2" name="Google Shape;1531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3" name="Google Shape;1532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4" name="Google Shape;1533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5" name="Google Shape;1534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6" name="Google Shape;1535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7" name="Google Shape;1536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8" name="Google Shape;1537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59" name="Google Shape;1538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0" name="Google Shape;1539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1" name="Google Shape;1540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2" name="Google Shape;1541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3" name="Google Shape;1542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4" name="Google Shape;1543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5" name="Google Shape;1544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6" name="Google Shape;1545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7" name="Google Shape;1546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8" name="Google Shape;1547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69" name="Google Shape;1548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0" name="Google Shape;1549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1" name="Google Shape;1550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2" name="Google Shape;1551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3" name="Google Shape;1552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4" name="Google Shape;1553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5" name="Google Shape;1554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6" name="Google Shape;1555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7" name="Google Shape;1556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8" name="Google Shape;1557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79" name="Google Shape;1558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0" name="Google Shape;1559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1" name="Google Shape;1560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2" name="Google Shape;1561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562;p13"/>
          <p:cNvGrpSpPr/>
          <p:nvPr/>
        </p:nvGrpSpPr>
        <p:grpSpPr>
          <a:xfrm rot="5400000" flipH="1">
            <a:off x="7700114" y="3725018"/>
            <a:ext cx="1053574" cy="1834191"/>
            <a:chOff x="1083450" y="1318750"/>
            <a:chExt cx="624525" cy="1087250"/>
          </a:xfrm>
        </p:grpSpPr>
        <p:sp>
          <p:nvSpPr>
            <p:cNvPr id="1048983" name="Google Shape;1563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4" name="Google Shape;1564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5" name="Google Shape;1565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6" name="Google Shape;1566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7" name="Google Shape;1567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8" name="Google Shape;1568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89" name="Google Shape;1569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0" name="Google Shape;1570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1" name="Google Shape;1571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2" name="Google Shape;1572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3" name="Google Shape;1573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4" name="Google Shape;1574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5" name="Google Shape;1575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6" name="Google Shape;1576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7" name="Google Shape;1577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8" name="Google Shape;1578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99" name="Google Shape;1579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0" name="Google Shape;1580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1" name="Google Shape;1581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2" name="Google Shape;1582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3" name="Google Shape;1583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4" name="Google Shape;1584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5" name="Google Shape;1585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6" name="Google Shape;1586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7" name="Google Shape;1587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8" name="Google Shape;1588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09" name="Google Shape;1589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0" name="Google Shape;1590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1" name="Google Shape;1591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2" name="Google Shape;1592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3" name="Google Shape;1593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4" name="Google Shape;1594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5" name="Google Shape;1595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6" name="Google Shape;1596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7" name="Google Shape;1597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8" name="Google Shape;1598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19" name="Google Shape;1599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020" name="Google Shape;16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49021" name="Google Shape;1601;p13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022" name="Google Shape;1602;p13"/>
          <p:cNvSpPr txBox="1">
            <a:spLocks noGrp="1"/>
          </p:cNvSpPr>
          <p:nvPr>
            <p:ph type="subTitle" idx="1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49023" name="Google Shape;1603;p13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024" name="Google Shape;1604;p13"/>
          <p:cNvSpPr txBox="1">
            <a:spLocks noGrp="1"/>
          </p:cNvSpPr>
          <p:nvPr>
            <p:ph type="subTitle" idx="4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49025" name="Google Shape;1605;p13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026" name="Google Shape;1606;p13"/>
          <p:cNvSpPr txBox="1">
            <a:spLocks noGrp="1"/>
          </p:cNvSpPr>
          <p:nvPr>
            <p:ph type="subTitle" idx="6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49027" name="Google Shape;1607;p13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028" name="Google Shape;1608;p13"/>
          <p:cNvSpPr txBox="1">
            <a:spLocks noGrp="1"/>
          </p:cNvSpPr>
          <p:nvPr>
            <p:ph type="subTitle" idx="8"/>
          </p:nvPr>
        </p:nvSpPr>
        <p:spPr>
          <a:xfrm>
            <a:off x="5750100" y="165558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49029" name="Google Shape;1609;p13"/>
          <p:cNvSpPr txBox="1">
            <a:spLocks noGrp="1"/>
          </p:cNvSpPr>
          <p:nvPr>
            <p:ph type="title" idx="9" hasCustomPrompt="1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9030" name="Google Shape;1610;p13"/>
          <p:cNvSpPr txBox="1">
            <a:spLocks noGrp="1"/>
          </p:cNvSpPr>
          <p:nvPr>
            <p:ph type="title" idx="13" hasCustomPrompt="1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9031" name="Google Shape;1611;p13"/>
          <p:cNvSpPr txBox="1">
            <a:spLocks noGrp="1"/>
          </p:cNvSpPr>
          <p:nvPr>
            <p:ph type="title" idx="14" hasCustomPrompt="1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9032" name="Google Shape;16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9033" name="Google Shape;1613;p13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034" name="Google Shape;1614;p13"/>
          <p:cNvSpPr txBox="1">
            <a:spLocks noGrp="1"/>
          </p:cNvSpPr>
          <p:nvPr>
            <p:ph type="subTitle" idx="17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49035" name="Google Shape;1615;p13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036" name="Google Shape;1616;p13"/>
          <p:cNvSpPr txBox="1">
            <a:spLocks noGrp="1"/>
          </p:cNvSpPr>
          <p:nvPr>
            <p:ph type="subTitle" idx="19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49037" name="Google Shape;161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49038" name="Google Shape;1618;p13"/>
          <p:cNvSpPr txBox="1">
            <a:spLocks noGrp="1"/>
          </p:cNvSpPr>
          <p:nvPr>
            <p:ph type="title" idx="21" hasCustomPrompt="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1620;p14"/>
          <p:cNvGrpSpPr/>
          <p:nvPr/>
        </p:nvGrpSpPr>
        <p:grpSpPr>
          <a:xfrm rot="5400000">
            <a:off x="653906" y="1721142"/>
            <a:ext cx="2768461" cy="4076473"/>
            <a:chOff x="2525900" y="1699450"/>
            <a:chExt cx="1076050" cy="1584450"/>
          </a:xfrm>
        </p:grpSpPr>
        <p:sp>
          <p:nvSpPr>
            <p:cNvPr id="1049157" name="Google Shape;1621;p14"/>
            <p:cNvSpPr/>
            <p:nvPr/>
          </p:nvSpPr>
          <p:spPr>
            <a:xfrm>
              <a:off x="3569775" y="2193250"/>
              <a:ext cx="31875" cy="43775"/>
            </a:xfrm>
            <a:custGeom>
              <a:avLst/>
              <a:gdLst/>
              <a:ahLst/>
              <a:cxnLst/>
              <a:rect l="l" t="t" r="r" b="b"/>
              <a:pathLst>
                <a:path w="1275" h="1751" extrusionOk="0">
                  <a:moveTo>
                    <a:pt x="1275" y="1"/>
                  </a:moveTo>
                  <a:lnTo>
                    <a:pt x="1" y="1691"/>
                  </a:lnTo>
                  <a:lnTo>
                    <a:pt x="275" y="1751"/>
                  </a:lnTo>
                  <a:lnTo>
                    <a:pt x="1275" y="441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8" name="Google Shape;1622;p14"/>
            <p:cNvSpPr/>
            <p:nvPr/>
          </p:nvSpPr>
          <p:spPr>
            <a:xfrm>
              <a:off x="3486425" y="2241175"/>
              <a:ext cx="85750" cy="108375"/>
            </a:xfrm>
            <a:custGeom>
              <a:avLst/>
              <a:gdLst/>
              <a:ahLst/>
              <a:cxnLst/>
              <a:rect l="l" t="t" r="r" b="b"/>
              <a:pathLst>
                <a:path w="3430" h="4335" extrusionOk="0">
                  <a:moveTo>
                    <a:pt x="3156" y="1"/>
                  </a:moveTo>
                  <a:lnTo>
                    <a:pt x="1" y="4168"/>
                  </a:lnTo>
                  <a:cubicBezTo>
                    <a:pt x="84" y="4204"/>
                    <a:pt x="156" y="4263"/>
                    <a:pt x="203" y="4335"/>
                  </a:cubicBezTo>
                  <a:lnTo>
                    <a:pt x="3430" y="72"/>
                  </a:lnTo>
                  <a:lnTo>
                    <a:pt x="3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59" name="Google Shape;1623;p14"/>
            <p:cNvSpPr/>
            <p:nvPr/>
          </p:nvSpPr>
          <p:spPr>
            <a:xfrm>
              <a:off x="3361425" y="1699450"/>
              <a:ext cx="240225" cy="42875"/>
            </a:xfrm>
            <a:custGeom>
              <a:avLst/>
              <a:gdLst/>
              <a:ahLst/>
              <a:cxnLst/>
              <a:rect l="l" t="t" r="r" b="b"/>
              <a:pathLst>
                <a:path w="9609" h="1715" extrusionOk="0">
                  <a:moveTo>
                    <a:pt x="9609" y="0"/>
                  </a:moveTo>
                  <a:lnTo>
                    <a:pt x="12" y="1429"/>
                  </a:lnTo>
                  <a:cubicBezTo>
                    <a:pt x="60" y="1524"/>
                    <a:pt x="72" y="1584"/>
                    <a:pt x="36" y="1643"/>
                  </a:cubicBezTo>
                  <a:cubicBezTo>
                    <a:pt x="24" y="1667"/>
                    <a:pt x="12" y="1703"/>
                    <a:pt x="0" y="1715"/>
                  </a:cubicBezTo>
                  <a:lnTo>
                    <a:pt x="9609" y="274"/>
                  </a:lnTo>
                  <a:lnTo>
                    <a:pt x="960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0" name="Google Shape;1624;p14"/>
            <p:cNvSpPr/>
            <p:nvPr/>
          </p:nvSpPr>
          <p:spPr>
            <a:xfrm>
              <a:off x="3354575" y="1742600"/>
              <a:ext cx="9250" cy="139925"/>
            </a:xfrm>
            <a:custGeom>
              <a:avLst/>
              <a:gdLst/>
              <a:ahLst/>
              <a:cxnLst/>
              <a:rect l="l" t="t" r="r" b="b"/>
              <a:pathLst>
                <a:path w="370" h="5597" extrusionOk="0">
                  <a:moveTo>
                    <a:pt x="274" y="1"/>
                  </a:moveTo>
                  <a:cubicBezTo>
                    <a:pt x="231" y="44"/>
                    <a:pt x="175" y="75"/>
                    <a:pt x="116" y="75"/>
                  </a:cubicBezTo>
                  <a:cubicBezTo>
                    <a:pt x="94" y="75"/>
                    <a:pt x="71" y="70"/>
                    <a:pt x="48" y="60"/>
                  </a:cubicBezTo>
                  <a:cubicBezTo>
                    <a:pt x="36" y="60"/>
                    <a:pt x="12" y="48"/>
                    <a:pt x="0" y="48"/>
                  </a:cubicBezTo>
                  <a:lnTo>
                    <a:pt x="108" y="5597"/>
                  </a:lnTo>
                  <a:cubicBezTo>
                    <a:pt x="171" y="5560"/>
                    <a:pt x="242" y="5545"/>
                    <a:pt x="309" y="5545"/>
                  </a:cubicBezTo>
                  <a:cubicBezTo>
                    <a:pt x="330" y="5545"/>
                    <a:pt x="350" y="5546"/>
                    <a:pt x="370" y="5549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1" name="Google Shape;1625;p14"/>
            <p:cNvSpPr/>
            <p:nvPr/>
          </p:nvSpPr>
          <p:spPr>
            <a:xfrm>
              <a:off x="3468575" y="1948000"/>
              <a:ext cx="133075" cy="136625"/>
            </a:xfrm>
            <a:custGeom>
              <a:avLst/>
              <a:gdLst/>
              <a:ahLst/>
              <a:cxnLst/>
              <a:rect l="l" t="t" r="r" b="b"/>
              <a:pathLst>
                <a:path w="5323" h="5465" extrusionOk="0">
                  <a:moveTo>
                    <a:pt x="5323" y="0"/>
                  </a:moveTo>
                  <a:lnTo>
                    <a:pt x="1" y="5298"/>
                  </a:lnTo>
                  <a:cubicBezTo>
                    <a:pt x="72" y="5334"/>
                    <a:pt x="132" y="5370"/>
                    <a:pt x="155" y="5453"/>
                  </a:cubicBezTo>
                  <a:cubicBezTo>
                    <a:pt x="179" y="5453"/>
                    <a:pt x="203" y="5453"/>
                    <a:pt x="215" y="5465"/>
                  </a:cubicBezTo>
                  <a:lnTo>
                    <a:pt x="5323" y="369"/>
                  </a:lnTo>
                  <a:lnTo>
                    <a:pt x="532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2" name="Google Shape;1626;p14"/>
            <p:cNvSpPr/>
            <p:nvPr/>
          </p:nvSpPr>
          <p:spPr>
            <a:xfrm>
              <a:off x="3371850" y="1888750"/>
              <a:ext cx="229800" cy="29200"/>
            </a:xfrm>
            <a:custGeom>
              <a:avLst/>
              <a:gdLst/>
              <a:ahLst/>
              <a:cxnLst/>
              <a:rect l="l" t="t" r="r" b="b"/>
              <a:pathLst>
                <a:path w="9192" h="1168" extrusionOk="0">
                  <a:moveTo>
                    <a:pt x="12" y="1"/>
                  </a:moveTo>
                  <a:cubicBezTo>
                    <a:pt x="24" y="84"/>
                    <a:pt x="24" y="167"/>
                    <a:pt x="0" y="263"/>
                  </a:cubicBezTo>
                  <a:lnTo>
                    <a:pt x="9192" y="1168"/>
                  </a:lnTo>
                  <a:lnTo>
                    <a:pt x="9192" y="89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3" name="Google Shape;1627;p14"/>
            <p:cNvSpPr/>
            <p:nvPr/>
          </p:nvSpPr>
          <p:spPr>
            <a:xfrm>
              <a:off x="3233425" y="1875350"/>
              <a:ext cx="119375" cy="17900"/>
            </a:xfrm>
            <a:custGeom>
              <a:avLst/>
              <a:gdLst/>
              <a:ahLst/>
              <a:cxnLst/>
              <a:rect l="l" t="t" r="r" b="b"/>
              <a:pathLst>
                <a:path w="4775" h="716" extrusionOk="0">
                  <a:moveTo>
                    <a:pt x="36" y="1"/>
                  </a:moveTo>
                  <a:cubicBezTo>
                    <a:pt x="36" y="84"/>
                    <a:pt x="24" y="156"/>
                    <a:pt x="13" y="215"/>
                  </a:cubicBezTo>
                  <a:cubicBezTo>
                    <a:pt x="13" y="227"/>
                    <a:pt x="1" y="239"/>
                    <a:pt x="1" y="263"/>
                  </a:cubicBezTo>
                  <a:lnTo>
                    <a:pt x="4727" y="715"/>
                  </a:lnTo>
                  <a:cubicBezTo>
                    <a:pt x="4715" y="656"/>
                    <a:pt x="4727" y="584"/>
                    <a:pt x="4739" y="525"/>
                  </a:cubicBezTo>
                  <a:cubicBezTo>
                    <a:pt x="4763" y="501"/>
                    <a:pt x="4763" y="477"/>
                    <a:pt x="4775" y="46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4" name="Google Shape;1628;p14"/>
            <p:cNvSpPr/>
            <p:nvPr/>
          </p:nvSpPr>
          <p:spPr>
            <a:xfrm>
              <a:off x="3357850" y="1901550"/>
              <a:ext cx="10150" cy="91100"/>
            </a:xfrm>
            <a:custGeom>
              <a:avLst/>
              <a:gdLst/>
              <a:ahLst/>
              <a:cxnLst/>
              <a:rect l="l" t="t" r="r" b="b"/>
              <a:pathLst>
                <a:path w="406" h="3644" extrusionOk="0">
                  <a:moveTo>
                    <a:pt x="0" y="1"/>
                  </a:moveTo>
                  <a:lnTo>
                    <a:pt x="143" y="3620"/>
                  </a:lnTo>
                  <a:cubicBezTo>
                    <a:pt x="175" y="3609"/>
                    <a:pt x="208" y="3604"/>
                    <a:pt x="242" y="3604"/>
                  </a:cubicBezTo>
                  <a:cubicBezTo>
                    <a:pt x="284" y="3604"/>
                    <a:pt x="329" y="3612"/>
                    <a:pt x="381" y="3632"/>
                  </a:cubicBezTo>
                  <a:cubicBezTo>
                    <a:pt x="393" y="3632"/>
                    <a:pt x="393" y="3644"/>
                    <a:pt x="405" y="3644"/>
                  </a:cubicBezTo>
                  <a:lnTo>
                    <a:pt x="274" y="24"/>
                  </a:lnTo>
                  <a:cubicBezTo>
                    <a:pt x="242" y="35"/>
                    <a:pt x="205" y="41"/>
                    <a:pt x="168" y="41"/>
                  </a:cubicBezTo>
                  <a:cubicBezTo>
                    <a:pt x="122" y="41"/>
                    <a:pt x="75" y="32"/>
                    <a:pt x="36" y="13"/>
                  </a:cubicBezTo>
                  <a:cubicBezTo>
                    <a:pt x="24" y="13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5" name="Google Shape;1629;p14"/>
            <p:cNvSpPr/>
            <p:nvPr/>
          </p:nvSpPr>
          <p:spPr>
            <a:xfrm>
              <a:off x="3391475" y="2086400"/>
              <a:ext cx="73250" cy="83675"/>
            </a:xfrm>
            <a:custGeom>
              <a:avLst/>
              <a:gdLst/>
              <a:ahLst/>
              <a:cxnLst/>
              <a:rect l="l" t="t" r="r" b="b"/>
              <a:pathLst>
                <a:path w="2930" h="3347" extrusionOk="0">
                  <a:moveTo>
                    <a:pt x="2763" y="0"/>
                  </a:moveTo>
                  <a:lnTo>
                    <a:pt x="1" y="3191"/>
                  </a:lnTo>
                  <a:cubicBezTo>
                    <a:pt x="72" y="3227"/>
                    <a:pt x="144" y="3287"/>
                    <a:pt x="203" y="3346"/>
                  </a:cubicBezTo>
                  <a:lnTo>
                    <a:pt x="2930" y="227"/>
                  </a:lnTo>
                  <a:cubicBezTo>
                    <a:pt x="2846" y="191"/>
                    <a:pt x="2763" y="108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6" name="Google Shape;1630;p14"/>
            <p:cNvSpPr/>
            <p:nvPr/>
          </p:nvSpPr>
          <p:spPr>
            <a:xfrm>
              <a:off x="3226875" y="1884000"/>
              <a:ext cx="132200" cy="113425"/>
            </a:xfrm>
            <a:custGeom>
              <a:avLst/>
              <a:gdLst/>
              <a:ahLst/>
              <a:cxnLst/>
              <a:rect l="l" t="t" r="r" b="b"/>
              <a:pathLst>
                <a:path w="5288" h="4537" extrusionOk="0">
                  <a:moveTo>
                    <a:pt x="191" y="0"/>
                  </a:moveTo>
                  <a:cubicBezTo>
                    <a:pt x="155" y="72"/>
                    <a:pt x="84" y="131"/>
                    <a:pt x="1" y="191"/>
                  </a:cubicBezTo>
                  <a:lnTo>
                    <a:pt x="5097" y="4536"/>
                  </a:lnTo>
                  <a:cubicBezTo>
                    <a:pt x="5156" y="4453"/>
                    <a:pt x="5216" y="4394"/>
                    <a:pt x="5287" y="4346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7" name="Google Shape;1631;p14"/>
            <p:cNvSpPr/>
            <p:nvPr/>
          </p:nvSpPr>
          <p:spPr>
            <a:xfrm>
              <a:off x="3370650" y="2004850"/>
              <a:ext cx="95275" cy="79500"/>
            </a:xfrm>
            <a:custGeom>
              <a:avLst/>
              <a:gdLst/>
              <a:ahLst/>
              <a:cxnLst/>
              <a:rect l="l" t="t" r="r" b="b"/>
              <a:pathLst>
                <a:path w="3811" h="3180" extrusionOk="0">
                  <a:moveTo>
                    <a:pt x="131" y="0"/>
                  </a:moveTo>
                  <a:lnTo>
                    <a:pt x="131" y="24"/>
                  </a:lnTo>
                  <a:cubicBezTo>
                    <a:pt x="96" y="107"/>
                    <a:pt x="60" y="167"/>
                    <a:pt x="0" y="226"/>
                  </a:cubicBezTo>
                  <a:lnTo>
                    <a:pt x="3620" y="3179"/>
                  </a:lnTo>
                  <a:cubicBezTo>
                    <a:pt x="3644" y="3084"/>
                    <a:pt x="3715" y="3024"/>
                    <a:pt x="3810" y="301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8" name="Google Shape;1632;p14"/>
            <p:cNvSpPr/>
            <p:nvPr/>
          </p:nvSpPr>
          <p:spPr>
            <a:xfrm>
              <a:off x="3470950" y="2084325"/>
              <a:ext cx="130700" cy="76500"/>
            </a:xfrm>
            <a:custGeom>
              <a:avLst/>
              <a:gdLst/>
              <a:ahLst/>
              <a:cxnLst/>
              <a:rect l="l" t="t" r="r" b="b"/>
              <a:pathLst>
                <a:path w="5228" h="3060" extrusionOk="0">
                  <a:moveTo>
                    <a:pt x="60" y="0"/>
                  </a:moveTo>
                  <a:cubicBezTo>
                    <a:pt x="84" y="36"/>
                    <a:pt x="84" y="95"/>
                    <a:pt x="60" y="155"/>
                  </a:cubicBezTo>
                  <a:cubicBezTo>
                    <a:pt x="48" y="191"/>
                    <a:pt x="37" y="238"/>
                    <a:pt x="1" y="250"/>
                  </a:cubicBezTo>
                  <a:lnTo>
                    <a:pt x="5228" y="3060"/>
                  </a:lnTo>
                  <a:lnTo>
                    <a:pt x="5228" y="2762"/>
                  </a:lnTo>
                  <a:lnTo>
                    <a:pt x="120" y="12"/>
                  </a:lnTo>
                  <a:cubicBezTo>
                    <a:pt x="108" y="0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69" name="Google Shape;1633;p14"/>
            <p:cNvSpPr/>
            <p:nvPr/>
          </p:nvSpPr>
          <p:spPr>
            <a:xfrm>
              <a:off x="3403100" y="2193850"/>
              <a:ext cx="198550" cy="56575"/>
            </a:xfrm>
            <a:custGeom>
              <a:avLst/>
              <a:gdLst/>
              <a:ahLst/>
              <a:cxnLst/>
              <a:rect l="l" t="t" r="r" b="b"/>
              <a:pathLst>
                <a:path w="7942" h="2263" extrusionOk="0">
                  <a:moveTo>
                    <a:pt x="60" y="1"/>
                  </a:moveTo>
                  <a:cubicBezTo>
                    <a:pt x="36" y="96"/>
                    <a:pt x="24" y="167"/>
                    <a:pt x="0" y="263"/>
                  </a:cubicBezTo>
                  <a:lnTo>
                    <a:pt x="6489" y="1894"/>
                  </a:lnTo>
                  <a:lnTo>
                    <a:pt x="6763" y="1965"/>
                  </a:lnTo>
                  <a:lnTo>
                    <a:pt x="7942" y="2263"/>
                  </a:lnTo>
                  <a:lnTo>
                    <a:pt x="7942" y="2001"/>
                  </a:lnTo>
                  <a:lnTo>
                    <a:pt x="6942" y="1751"/>
                  </a:lnTo>
                  <a:lnTo>
                    <a:pt x="6668" y="1667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0" name="Google Shape;1634;p14"/>
            <p:cNvSpPr/>
            <p:nvPr/>
          </p:nvSpPr>
          <p:spPr>
            <a:xfrm>
              <a:off x="3388800" y="2213200"/>
              <a:ext cx="90825" cy="135150"/>
            </a:xfrm>
            <a:custGeom>
              <a:avLst/>
              <a:gdLst/>
              <a:ahLst/>
              <a:cxnLst/>
              <a:rect l="l" t="t" r="r" b="b"/>
              <a:pathLst>
                <a:path w="3633" h="5406" extrusionOk="0">
                  <a:moveTo>
                    <a:pt x="227" y="0"/>
                  </a:moveTo>
                  <a:cubicBezTo>
                    <a:pt x="155" y="60"/>
                    <a:pt x="96" y="108"/>
                    <a:pt x="1" y="155"/>
                  </a:cubicBezTo>
                  <a:lnTo>
                    <a:pt x="3406" y="5406"/>
                  </a:lnTo>
                  <a:cubicBezTo>
                    <a:pt x="3465" y="5346"/>
                    <a:pt x="3549" y="5299"/>
                    <a:pt x="3632" y="5275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1" name="Google Shape;1635;p14"/>
            <p:cNvSpPr/>
            <p:nvPr/>
          </p:nvSpPr>
          <p:spPr>
            <a:xfrm>
              <a:off x="3534650" y="2440025"/>
              <a:ext cx="66700" cy="103600"/>
            </a:xfrm>
            <a:custGeom>
              <a:avLst/>
              <a:gdLst/>
              <a:ahLst/>
              <a:cxnLst/>
              <a:rect l="l" t="t" r="r" b="b"/>
              <a:pathLst>
                <a:path w="2668" h="4144" extrusionOk="0">
                  <a:moveTo>
                    <a:pt x="120" y="0"/>
                  </a:moveTo>
                  <a:lnTo>
                    <a:pt x="1" y="71"/>
                  </a:lnTo>
                  <a:lnTo>
                    <a:pt x="2668" y="4143"/>
                  </a:lnTo>
                  <a:lnTo>
                    <a:pt x="2668" y="3667"/>
                  </a:lnTo>
                  <a:lnTo>
                    <a:pt x="453" y="298"/>
                  </a:lnTo>
                  <a:cubicBezTo>
                    <a:pt x="429" y="304"/>
                    <a:pt x="403" y="307"/>
                    <a:pt x="374" y="307"/>
                  </a:cubicBezTo>
                  <a:cubicBezTo>
                    <a:pt x="346" y="307"/>
                    <a:pt x="316" y="304"/>
                    <a:pt x="286" y="298"/>
                  </a:cubicBezTo>
                  <a:cubicBezTo>
                    <a:pt x="167" y="250"/>
                    <a:pt x="96" y="131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2" name="Google Shape;1636;p14"/>
            <p:cNvSpPr/>
            <p:nvPr/>
          </p:nvSpPr>
          <p:spPr>
            <a:xfrm>
              <a:off x="3484950" y="2361725"/>
              <a:ext cx="52100" cy="74450"/>
            </a:xfrm>
            <a:custGeom>
              <a:avLst/>
              <a:gdLst/>
              <a:ahLst/>
              <a:cxnLst/>
              <a:rect l="l" t="t" r="r" b="b"/>
              <a:pathLst>
                <a:path w="2084" h="2978" extrusionOk="0">
                  <a:moveTo>
                    <a:pt x="239" y="1"/>
                  </a:moveTo>
                  <a:cubicBezTo>
                    <a:pt x="155" y="72"/>
                    <a:pt x="84" y="132"/>
                    <a:pt x="0" y="155"/>
                  </a:cubicBezTo>
                  <a:lnTo>
                    <a:pt x="1858" y="2977"/>
                  </a:lnTo>
                  <a:lnTo>
                    <a:pt x="2084" y="283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3" name="Google Shape;1637;p14"/>
            <p:cNvSpPr/>
            <p:nvPr/>
          </p:nvSpPr>
          <p:spPr>
            <a:xfrm>
              <a:off x="3359925" y="2364100"/>
              <a:ext cx="122675" cy="183700"/>
            </a:xfrm>
            <a:custGeom>
              <a:avLst/>
              <a:gdLst/>
              <a:ahLst/>
              <a:cxnLst/>
              <a:rect l="l" t="t" r="r" b="b"/>
              <a:pathLst>
                <a:path w="4907" h="7348" extrusionOk="0">
                  <a:moveTo>
                    <a:pt x="4656" y="1"/>
                  </a:moveTo>
                  <a:lnTo>
                    <a:pt x="1" y="7347"/>
                  </a:lnTo>
                  <a:lnTo>
                    <a:pt x="537" y="7002"/>
                  </a:lnTo>
                  <a:lnTo>
                    <a:pt x="4894" y="120"/>
                  </a:lnTo>
                  <a:cubicBezTo>
                    <a:pt x="4906" y="96"/>
                    <a:pt x="4906" y="84"/>
                    <a:pt x="4906" y="72"/>
                  </a:cubicBezTo>
                  <a:cubicBezTo>
                    <a:pt x="4859" y="72"/>
                    <a:pt x="4823" y="72"/>
                    <a:pt x="4775" y="60"/>
                  </a:cubicBezTo>
                  <a:cubicBezTo>
                    <a:pt x="4728" y="37"/>
                    <a:pt x="4704" y="25"/>
                    <a:pt x="465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4" name="Google Shape;1638;p14"/>
            <p:cNvSpPr/>
            <p:nvPr/>
          </p:nvSpPr>
          <p:spPr>
            <a:xfrm>
              <a:off x="3403975" y="2657300"/>
              <a:ext cx="46175" cy="92900"/>
            </a:xfrm>
            <a:custGeom>
              <a:avLst/>
              <a:gdLst/>
              <a:ahLst/>
              <a:cxnLst/>
              <a:rect l="l" t="t" r="r" b="b"/>
              <a:pathLst>
                <a:path w="1847" h="3716" extrusionOk="0">
                  <a:moveTo>
                    <a:pt x="275" y="1"/>
                  </a:moveTo>
                  <a:lnTo>
                    <a:pt x="1" y="36"/>
                  </a:lnTo>
                  <a:lnTo>
                    <a:pt x="1549" y="3691"/>
                  </a:lnTo>
                  <a:cubicBezTo>
                    <a:pt x="1593" y="3665"/>
                    <a:pt x="1651" y="3651"/>
                    <a:pt x="1708" y="3651"/>
                  </a:cubicBezTo>
                  <a:cubicBezTo>
                    <a:pt x="1727" y="3651"/>
                    <a:pt x="1745" y="3653"/>
                    <a:pt x="1763" y="3656"/>
                  </a:cubicBezTo>
                  <a:cubicBezTo>
                    <a:pt x="1799" y="3668"/>
                    <a:pt x="1834" y="3691"/>
                    <a:pt x="1846" y="3715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5" name="Google Shape;1639;p14"/>
            <p:cNvSpPr/>
            <p:nvPr/>
          </p:nvSpPr>
          <p:spPr>
            <a:xfrm>
              <a:off x="3447750" y="2756725"/>
              <a:ext cx="63125" cy="139325"/>
            </a:xfrm>
            <a:custGeom>
              <a:avLst/>
              <a:gdLst/>
              <a:ahLst/>
              <a:cxnLst/>
              <a:rect l="l" t="t" r="r" b="b"/>
              <a:pathLst>
                <a:path w="2525" h="5573" extrusionOk="0">
                  <a:moveTo>
                    <a:pt x="214" y="0"/>
                  </a:moveTo>
                  <a:lnTo>
                    <a:pt x="119" y="84"/>
                  </a:lnTo>
                  <a:cubicBezTo>
                    <a:pt x="95" y="107"/>
                    <a:pt x="72" y="131"/>
                    <a:pt x="36" y="143"/>
                  </a:cubicBezTo>
                  <a:lnTo>
                    <a:pt x="0" y="167"/>
                  </a:lnTo>
                  <a:lnTo>
                    <a:pt x="2286" y="5572"/>
                  </a:lnTo>
                  <a:cubicBezTo>
                    <a:pt x="2358" y="5513"/>
                    <a:pt x="2441" y="5477"/>
                    <a:pt x="2524" y="5465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6" name="Google Shape;1640;p14"/>
            <p:cNvSpPr/>
            <p:nvPr/>
          </p:nvSpPr>
          <p:spPr>
            <a:xfrm>
              <a:off x="3360525" y="2551625"/>
              <a:ext cx="47650" cy="100650"/>
            </a:xfrm>
            <a:custGeom>
              <a:avLst/>
              <a:gdLst/>
              <a:ahLst/>
              <a:cxnLst/>
              <a:rect l="l" t="t" r="r" b="b"/>
              <a:pathLst>
                <a:path w="1906" h="4026" extrusionOk="0">
                  <a:moveTo>
                    <a:pt x="227" y="1"/>
                  </a:moveTo>
                  <a:lnTo>
                    <a:pt x="1" y="144"/>
                  </a:lnTo>
                  <a:lnTo>
                    <a:pt x="1644" y="4025"/>
                  </a:lnTo>
                  <a:lnTo>
                    <a:pt x="1906" y="3989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7" name="Google Shape;1641;p14"/>
            <p:cNvSpPr/>
            <p:nvPr/>
          </p:nvSpPr>
          <p:spPr>
            <a:xfrm>
              <a:off x="3125375" y="2390600"/>
              <a:ext cx="476275" cy="313150"/>
            </a:xfrm>
            <a:custGeom>
              <a:avLst/>
              <a:gdLst/>
              <a:ahLst/>
              <a:cxnLst/>
              <a:rect l="l" t="t" r="r" b="b"/>
              <a:pathLst>
                <a:path w="19051" h="12526" extrusionOk="0">
                  <a:moveTo>
                    <a:pt x="19051" y="1"/>
                  </a:moveTo>
                  <a:lnTo>
                    <a:pt x="16455" y="1691"/>
                  </a:lnTo>
                  <a:lnTo>
                    <a:pt x="16241" y="1834"/>
                  </a:lnTo>
                  <a:lnTo>
                    <a:pt x="9907" y="5942"/>
                  </a:lnTo>
                  <a:lnTo>
                    <a:pt x="9371" y="6287"/>
                  </a:lnTo>
                  <a:lnTo>
                    <a:pt x="1" y="12395"/>
                  </a:lnTo>
                  <a:cubicBezTo>
                    <a:pt x="48" y="12431"/>
                    <a:pt x="72" y="12478"/>
                    <a:pt x="108" y="12526"/>
                  </a:cubicBezTo>
                  <a:lnTo>
                    <a:pt x="358" y="12478"/>
                  </a:lnTo>
                  <a:lnTo>
                    <a:pt x="9407" y="6597"/>
                  </a:lnTo>
                  <a:lnTo>
                    <a:pt x="9633" y="6454"/>
                  </a:lnTo>
                  <a:lnTo>
                    <a:pt x="16384" y="2060"/>
                  </a:lnTo>
                  <a:lnTo>
                    <a:pt x="16503" y="1989"/>
                  </a:lnTo>
                  <a:lnTo>
                    <a:pt x="16503" y="1977"/>
                  </a:lnTo>
                  <a:cubicBezTo>
                    <a:pt x="16533" y="1877"/>
                    <a:pt x="16622" y="1802"/>
                    <a:pt x="16720" y="1802"/>
                  </a:cubicBezTo>
                  <a:cubicBezTo>
                    <a:pt x="16739" y="1802"/>
                    <a:pt x="16758" y="1805"/>
                    <a:pt x="16777" y="1810"/>
                  </a:cubicBezTo>
                  <a:lnTo>
                    <a:pt x="19051" y="322"/>
                  </a:lnTo>
                  <a:lnTo>
                    <a:pt x="190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8" name="Google Shape;1642;p14"/>
            <p:cNvSpPr/>
            <p:nvPr/>
          </p:nvSpPr>
          <p:spPr>
            <a:xfrm>
              <a:off x="3128050" y="2615625"/>
              <a:ext cx="473900" cy="94675"/>
            </a:xfrm>
            <a:custGeom>
              <a:avLst/>
              <a:gdLst/>
              <a:ahLst/>
              <a:cxnLst/>
              <a:rect l="l" t="t" r="r" b="b"/>
              <a:pathLst>
                <a:path w="18956" h="3787" extrusionOk="0">
                  <a:moveTo>
                    <a:pt x="18956" y="1"/>
                  </a:moveTo>
                  <a:lnTo>
                    <a:pt x="11216" y="1441"/>
                  </a:lnTo>
                  <a:lnTo>
                    <a:pt x="10955" y="1489"/>
                  </a:lnTo>
                  <a:lnTo>
                    <a:pt x="251" y="3477"/>
                  </a:lnTo>
                  <a:lnTo>
                    <a:pt x="1" y="3525"/>
                  </a:lnTo>
                  <a:cubicBezTo>
                    <a:pt x="25" y="3596"/>
                    <a:pt x="37" y="3704"/>
                    <a:pt x="25" y="3787"/>
                  </a:cubicBezTo>
                  <a:lnTo>
                    <a:pt x="11062" y="1739"/>
                  </a:lnTo>
                  <a:lnTo>
                    <a:pt x="11324" y="1691"/>
                  </a:lnTo>
                  <a:lnTo>
                    <a:pt x="18956" y="263"/>
                  </a:lnTo>
                  <a:lnTo>
                    <a:pt x="189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79" name="Google Shape;1643;p14"/>
            <p:cNvSpPr/>
            <p:nvPr/>
          </p:nvSpPr>
          <p:spPr>
            <a:xfrm>
              <a:off x="3117650" y="2716825"/>
              <a:ext cx="74725" cy="262575"/>
            </a:xfrm>
            <a:custGeom>
              <a:avLst/>
              <a:gdLst/>
              <a:ahLst/>
              <a:cxnLst/>
              <a:rect l="l" t="t" r="r" b="b"/>
              <a:pathLst>
                <a:path w="2989" h="10503" extrusionOk="0">
                  <a:moveTo>
                    <a:pt x="250" y="1"/>
                  </a:moveTo>
                  <a:cubicBezTo>
                    <a:pt x="188" y="32"/>
                    <a:pt x="109" y="63"/>
                    <a:pt x="34" y="63"/>
                  </a:cubicBezTo>
                  <a:cubicBezTo>
                    <a:pt x="23" y="63"/>
                    <a:pt x="11" y="62"/>
                    <a:pt x="0" y="60"/>
                  </a:cubicBezTo>
                  <a:lnTo>
                    <a:pt x="0" y="60"/>
                  </a:lnTo>
                  <a:lnTo>
                    <a:pt x="2739" y="10502"/>
                  </a:lnTo>
                  <a:cubicBezTo>
                    <a:pt x="2810" y="10454"/>
                    <a:pt x="2905" y="10431"/>
                    <a:pt x="2989" y="1041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0" name="Google Shape;1644;p14"/>
            <p:cNvSpPr/>
            <p:nvPr/>
          </p:nvSpPr>
          <p:spPr>
            <a:xfrm>
              <a:off x="3207525" y="2947525"/>
              <a:ext cx="153325" cy="44675"/>
            </a:xfrm>
            <a:custGeom>
              <a:avLst/>
              <a:gdLst/>
              <a:ahLst/>
              <a:cxnLst/>
              <a:rect l="l" t="t" r="r" b="b"/>
              <a:pathLst>
                <a:path w="6133" h="1787" extrusionOk="0">
                  <a:moveTo>
                    <a:pt x="5859" y="0"/>
                  </a:moveTo>
                  <a:lnTo>
                    <a:pt x="1" y="1524"/>
                  </a:lnTo>
                  <a:cubicBezTo>
                    <a:pt x="48" y="1607"/>
                    <a:pt x="60" y="1691"/>
                    <a:pt x="60" y="1786"/>
                  </a:cubicBezTo>
                  <a:lnTo>
                    <a:pt x="6132" y="191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1" name="Google Shape;1645;p14"/>
            <p:cNvSpPr/>
            <p:nvPr/>
          </p:nvSpPr>
          <p:spPr>
            <a:xfrm>
              <a:off x="3362025" y="2909125"/>
              <a:ext cx="138425" cy="40800"/>
            </a:xfrm>
            <a:custGeom>
              <a:avLst/>
              <a:gdLst/>
              <a:ahLst/>
              <a:cxnLst/>
              <a:rect l="l" t="t" r="r" b="b"/>
              <a:pathLst>
                <a:path w="5537" h="1632" extrusionOk="0">
                  <a:moveTo>
                    <a:pt x="5465" y="0"/>
                  </a:moveTo>
                  <a:lnTo>
                    <a:pt x="0" y="1429"/>
                  </a:lnTo>
                  <a:lnTo>
                    <a:pt x="286" y="1631"/>
                  </a:lnTo>
                  <a:lnTo>
                    <a:pt x="5489" y="262"/>
                  </a:lnTo>
                  <a:lnTo>
                    <a:pt x="5537" y="238"/>
                  </a:lnTo>
                  <a:cubicBezTo>
                    <a:pt x="5489" y="155"/>
                    <a:pt x="5477" y="84"/>
                    <a:pt x="546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2" name="Google Shape;1646;p14"/>
            <p:cNvSpPr/>
            <p:nvPr/>
          </p:nvSpPr>
          <p:spPr>
            <a:xfrm>
              <a:off x="3281950" y="2758200"/>
              <a:ext cx="167000" cy="126825"/>
            </a:xfrm>
            <a:custGeom>
              <a:avLst/>
              <a:gdLst/>
              <a:ahLst/>
              <a:cxnLst/>
              <a:rect l="l" t="t" r="r" b="b"/>
              <a:pathLst>
                <a:path w="6680" h="5073" extrusionOk="0">
                  <a:moveTo>
                    <a:pt x="6370" y="1"/>
                  </a:moveTo>
                  <a:lnTo>
                    <a:pt x="2965" y="2608"/>
                  </a:lnTo>
                  <a:cubicBezTo>
                    <a:pt x="2977" y="2656"/>
                    <a:pt x="3001" y="2727"/>
                    <a:pt x="2965" y="2787"/>
                  </a:cubicBezTo>
                  <a:cubicBezTo>
                    <a:pt x="2927" y="2900"/>
                    <a:pt x="2837" y="2968"/>
                    <a:pt x="2737" y="2968"/>
                  </a:cubicBezTo>
                  <a:cubicBezTo>
                    <a:pt x="2710" y="2968"/>
                    <a:pt x="2683" y="2963"/>
                    <a:pt x="2655" y="2954"/>
                  </a:cubicBezTo>
                  <a:cubicBezTo>
                    <a:pt x="2608" y="2942"/>
                    <a:pt x="2584" y="2930"/>
                    <a:pt x="2560" y="2894"/>
                  </a:cubicBezTo>
                  <a:lnTo>
                    <a:pt x="0" y="4859"/>
                  </a:lnTo>
                  <a:cubicBezTo>
                    <a:pt x="72" y="4906"/>
                    <a:pt x="131" y="4978"/>
                    <a:pt x="179" y="5073"/>
                  </a:cubicBezTo>
                  <a:lnTo>
                    <a:pt x="6644" y="132"/>
                  </a:lnTo>
                  <a:lnTo>
                    <a:pt x="6680" y="96"/>
                  </a:lnTo>
                  <a:lnTo>
                    <a:pt x="6680" y="96"/>
                  </a:lnTo>
                  <a:cubicBezTo>
                    <a:pt x="6647" y="116"/>
                    <a:pt x="6618" y="125"/>
                    <a:pt x="6586" y="125"/>
                  </a:cubicBezTo>
                  <a:cubicBezTo>
                    <a:pt x="6561" y="125"/>
                    <a:pt x="6533" y="119"/>
                    <a:pt x="6501" y="108"/>
                  </a:cubicBezTo>
                  <a:cubicBezTo>
                    <a:pt x="6442" y="96"/>
                    <a:pt x="6406" y="48"/>
                    <a:pt x="637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3" name="Google Shape;1647;p14"/>
            <p:cNvSpPr/>
            <p:nvPr/>
          </p:nvSpPr>
          <p:spPr>
            <a:xfrm>
              <a:off x="3450725" y="2635275"/>
              <a:ext cx="150925" cy="123850"/>
            </a:xfrm>
            <a:custGeom>
              <a:avLst/>
              <a:gdLst/>
              <a:ahLst/>
              <a:cxnLst/>
              <a:rect l="l" t="t" r="r" b="b"/>
              <a:pathLst>
                <a:path w="6037" h="4954" extrusionOk="0">
                  <a:moveTo>
                    <a:pt x="6037" y="1"/>
                  </a:moveTo>
                  <a:lnTo>
                    <a:pt x="0" y="4632"/>
                  </a:lnTo>
                  <a:cubicBezTo>
                    <a:pt x="60" y="4668"/>
                    <a:pt x="72" y="4775"/>
                    <a:pt x="36" y="4870"/>
                  </a:cubicBezTo>
                  <a:lnTo>
                    <a:pt x="0" y="4953"/>
                  </a:lnTo>
                  <a:lnTo>
                    <a:pt x="0" y="4953"/>
                  </a:lnTo>
                  <a:lnTo>
                    <a:pt x="95" y="4882"/>
                  </a:lnTo>
                  <a:lnTo>
                    <a:pt x="6037" y="322"/>
                  </a:lnTo>
                  <a:lnTo>
                    <a:pt x="60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4" name="Google Shape;1648;p14"/>
            <p:cNvSpPr/>
            <p:nvPr/>
          </p:nvSpPr>
          <p:spPr>
            <a:xfrm>
              <a:off x="3516800" y="2698375"/>
              <a:ext cx="84850" cy="197675"/>
            </a:xfrm>
            <a:custGeom>
              <a:avLst/>
              <a:gdLst/>
              <a:ahLst/>
              <a:cxnLst/>
              <a:rect l="l" t="t" r="r" b="b"/>
              <a:pathLst>
                <a:path w="3394" h="7907" extrusionOk="0">
                  <a:moveTo>
                    <a:pt x="3394" y="1"/>
                  </a:moveTo>
                  <a:lnTo>
                    <a:pt x="0" y="7799"/>
                  </a:lnTo>
                  <a:cubicBezTo>
                    <a:pt x="12" y="7799"/>
                    <a:pt x="48" y="7811"/>
                    <a:pt x="60" y="7811"/>
                  </a:cubicBezTo>
                  <a:cubicBezTo>
                    <a:pt x="119" y="7835"/>
                    <a:pt x="179" y="7883"/>
                    <a:pt x="238" y="7906"/>
                  </a:cubicBezTo>
                  <a:lnTo>
                    <a:pt x="3394" y="667"/>
                  </a:lnTo>
                  <a:lnTo>
                    <a:pt x="33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5" name="Google Shape;1649;p14"/>
            <p:cNvSpPr/>
            <p:nvPr/>
          </p:nvSpPr>
          <p:spPr>
            <a:xfrm>
              <a:off x="3517700" y="2919250"/>
              <a:ext cx="83950" cy="148250"/>
            </a:xfrm>
            <a:custGeom>
              <a:avLst/>
              <a:gdLst/>
              <a:ahLst/>
              <a:cxnLst/>
              <a:rect l="l" t="t" r="r" b="b"/>
              <a:pathLst>
                <a:path w="3358" h="5930" extrusionOk="0">
                  <a:moveTo>
                    <a:pt x="238" y="0"/>
                  </a:moveTo>
                  <a:cubicBezTo>
                    <a:pt x="155" y="60"/>
                    <a:pt x="83" y="95"/>
                    <a:pt x="0" y="131"/>
                  </a:cubicBezTo>
                  <a:lnTo>
                    <a:pt x="3358" y="5929"/>
                  </a:lnTo>
                  <a:lnTo>
                    <a:pt x="3358" y="539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6" name="Google Shape;1650;p14"/>
            <p:cNvSpPr/>
            <p:nvPr/>
          </p:nvSpPr>
          <p:spPr>
            <a:xfrm>
              <a:off x="3421550" y="2991875"/>
              <a:ext cx="180100" cy="133375"/>
            </a:xfrm>
            <a:custGeom>
              <a:avLst/>
              <a:gdLst/>
              <a:ahLst/>
              <a:cxnLst/>
              <a:rect l="l" t="t" r="r" b="b"/>
              <a:pathLst>
                <a:path w="7204" h="5335" extrusionOk="0">
                  <a:moveTo>
                    <a:pt x="250" y="0"/>
                  </a:moveTo>
                  <a:cubicBezTo>
                    <a:pt x="221" y="110"/>
                    <a:pt x="141" y="161"/>
                    <a:pt x="53" y="161"/>
                  </a:cubicBezTo>
                  <a:cubicBezTo>
                    <a:pt x="36" y="161"/>
                    <a:pt x="18" y="159"/>
                    <a:pt x="0" y="155"/>
                  </a:cubicBezTo>
                  <a:lnTo>
                    <a:pt x="0" y="155"/>
                  </a:lnTo>
                  <a:lnTo>
                    <a:pt x="7204" y="5334"/>
                  </a:lnTo>
                  <a:lnTo>
                    <a:pt x="7204" y="500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7" name="Google Shape;1651;p14"/>
            <p:cNvSpPr/>
            <p:nvPr/>
          </p:nvSpPr>
          <p:spPr>
            <a:xfrm>
              <a:off x="3415600" y="2991275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48" y="0"/>
                  </a:moveTo>
                  <a:lnTo>
                    <a:pt x="0" y="12"/>
                  </a:lnTo>
                  <a:lnTo>
                    <a:pt x="60" y="60"/>
                  </a:lnTo>
                  <a:cubicBezTo>
                    <a:pt x="48" y="48"/>
                    <a:pt x="48" y="12"/>
                    <a:pt x="4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8" name="Google Shape;1652;p14"/>
            <p:cNvSpPr/>
            <p:nvPr/>
          </p:nvSpPr>
          <p:spPr>
            <a:xfrm>
              <a:off x="3283125" y="2890950"/>
              <a:ext cx="131900" cy="96475"/>
            </a:xfrm>
            <a:custGeom>
              <a:avLst/>
              <a:gdLst/>
              <a:ahLst/>
              <a:cxnLst/>
              <a:rect l="l" t="t" r="r" b="b"/>
              <a:pathLst>
                <a:path w="5276" h="3859" extrusionOk="0">
                  <a:moveTo>
                    <a:pt x="132" y="1"/>
                  </a:moveTo>
                  <a:cubicBezTo>
                    <a:pt x="132" y="13"/>
                    <a:pt x="132" y="25"/>
                    <a:pt x="120" y="37"/>
                  </a:cubicBezTo>
                  <a:cubicBezTo>
                    <a:pt x="96" y="108"/>
                    <a:pt x="60" y="168"/>
                    <a:pt x="1" y="227"/>
                  </a:cubicBezTo>
                  <a:lnTo>
                    <a:pt x="2811" y="2251"/>
                  </a:lnTo>
                  <a:lnTo>
                    <a:pt x="3097" y="2454"/>
                  </a:lnTo>
                  <a:lnTo>
                    <a:pt x="5061" y="3859"/>
                  </a:lnTo>
                  <a:lnTo>
                    <a:pt x="5275" y="3680"/>
                  </a:lnTo>
                  <a:lnTo>
                    <a:pt x="3430" y="2346"/>
                  </a:lnTo>
                  <a:lnTo>
                    <a:pt x="3156" y="216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89" name="Google Shape;1653;p14"/>
            <p:cNvSpPr/>
            <p:nvPr/>
          </p:nvSpPr>
          <p:spPr>
            <a:xfrm>
              <a:off x="3303375" y="2915075"/>
              <a:ext cx="202425" cy="165525"/>
            </a:xfrm>
            <a:custGeom>
              <a:avLst/>
              <a:gdLst/>
              <a:ahLst/>
              <a:cxnLst/>
              <a:rect l="l" t="t" r="r" b="b"/>
              <a:pathLst>
                <a:path w="8097" h="6621" extrusionOk="0">
                  <a:moveTo>
                    <a:pt x="7883" y="0"/>
                  </a:moveTo>
                  <a:lnTo>
                    <a:pt x="7835" y="24"/>
                  </a:lnTo>
                  <a:lnTo>
                    <a:pt x="4489" y="2739"/>
                  </a:lnTo>
                  <a:lnTo>
                    <a:pt x="4287" y="2917"/>
                  </a:lnTo>
                  <a:lnTo>
                    <a:pt x="1" y="6370"/>
                  </a:lnTo>
                  <a:lnTo>
                    <a:pt x="84" y="6430"/>
                  </a:lnTo>
                  <a:lnTo>
                    <a:pt x="96" y="6442"/>
                  </a:lnTo>
                  <a:lnTo>
                    <a:pt x="120" y="6454"/>
                  </a:lnTo>
                  <a:lnTo>
                    <a:pt x="132" y="6477"/>
                  </a:lnTo>
                  <a:lnTo>
                    <a:pt x="132" y="6489"/>
                  </a:lnTo>
                  <a:lnTo>
                    <a:pt x="132" y="6501"/>
                  </a:lnTo>
                  <a:lnTo>
                    <a:pt x="132" y="6513"/>
                  </a:lnTo>
                  <a:lnTo>
                    <a:pt x="132" y="6549"/>
                  </a:lnTo>
                  <a:lnTo>
                    <a:pt x="143" y="6620"/>
                  </a:lnTo>
                  <a:lnTo>
                    <a:pt x="4525" y="3108"/>
                  </a:lnTo>
                  <a:lnTo>
                    <a:pt x="4549" y="3084"/>
                  </a:lnTo>
                  <a:cubicBezTo>
                    <a:pt x="4537" y="3036"/>
                    <a:pt x="4549" y="3001"/>
                    <a:pt x="4561" y="2965"/>
                  </a:cubicBezTo>
                  <a:cubicBezTo>
                    <a:pt x="4601" y="2865"/>
                    <a:pt x="4700" y="2790"/>
                    <a:pt x="4815" y="2790"/>
                  </a:cubicBezTo>
                  <a:cubicBezTo>
                    <a:pt x="4837" y="2790"/>
                    <a:pt x="4859" y="2793"/>
                    <a:pt x="4882" y="2798"/>
                  </a:cubicBezTo>
                  <a:cubicBezTo>
                    <a:pt x="4882" y="2798"/>
                    <a:pt x="4894" y="2798"/>
                    <a:pt x="4894" y="2810"/>
                  </a:cubicBezTo>
                  <a:lnTo>
                    <a:pt x="8097" y="238"/>
                  </a:lnTo>
                  <a:cubicBezTo>
                    <a:pt x="7990" y="143"/>
                    <a:pt x="7930" y="72"/>
                    <a:pt x="788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0" name="Google Shape;1654;p14"/>
            <p:cNvSpPr/>
            <p:nvPr/>
          </p:nvSpPr>
          <p:spPr>
            <a:xfrm>
              <a:off x="2964350" y="3075800"/>
              <a:ext cx="335475" cy="51225"/>
            </a:xfrm>
            <a:custGeom>
              <a:avLst/>
              <a:gdLst/>
              <a:ahLst/>
              <a:cxnLst/>
              <a:rect l="l" t="t" r="r" b="b"/>
              <a:pathLst>
                <a:path w="13419" h="2049" extrusionOk="0">
                  <a:moveTo>
                    <a:pt x="13204" y="1"/>
                  </a:moveTo>
                  <a:lnTo>
                    <a:pt x="0" y="1810"/>
                  </a:lnTo>
                  <a:cubicBezTo>
                    <a:pt x="24" y="1870"/>
                    <a:pt x="36" y="1941"/>
                    <a:pt x="60" y="2025"/>
                  </a:cubicBezTo>
                  <a:lnTo>
                    <a:pt x="203" y="2049"/>
                  </a:lnTo>
                  <a:lnTo>
                    <a:pt x="13419" y="239"/>
                  </a:lnTo>
                  <a:lnTo>
                    <a:pt x="13407" y="156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1" name="Google Shape;1655;p14"/>
            <p:cNvSpPr/>
            <p:nvPr/>
          </p:nvSpPr>
          <p:spPr>
            <a:xfrm>
              <a:off x="3202475" y="2999600"/>
              <a:ext cx="102700" cy="80400"/>
            </a:xfrm>
            <a:custGeom>
              <a:avLst/>
              <a:gdLst/>
              <a:ahLst/>
              <a:cxnLst/>
              <a:rect l="l" t="t" r="r" b="b"/>
              <a:pathLst>
                <a:path w="4108" h="3216" extrusionOk="0">
                  <a:moveTo>
                    <a:pt x="4061" y="3007"/>
                  </a:moveTo>
                  <a:lnTo>
                    <a:pt x="4108" y="3037"/>
                  </a:lnTo>
                  <a:cubicBezTo>
                    <a:pt x="4092" y="3021"/>
                    <a:pt x="4077" y="3012"/>
                    <a:pt x="4061" y="3007"/>
                  </a:cubicBezTo>
                  <a:close/>
                  <a:moveTo>
                    <a:pt x="179" y="1"/>
                  </a:moveTo>
                  <a:cubicBezTo>
                    <a:pt x="131" y="72"/>
                    <a:pt x="72" y="144"/>
                    <a:pt x="0" y="191"/>
                  </a:cubicBezTo>
                  <a:lnTo>
                    <a:pt x="3679" y="3049"/>
                  </a:lnTo>
                  <a:lnTo>
                    <a:pt x="3882" y="3215"/>
                  </a:lnTo>
                  <a:lnTo>
                    <a:pt x="3882" y="3144"/>
                  </a:lnTo>
                  <a:cubicBezTo>
                    <a:pt x="3870" y="3073"/>
                    <a:pt x="3929" y="3013"/>
                    <a:pt x="4001" y="3001"/>
                  </a:cubicBezTo>
                  <a:cubicBezTo>
                    <a:pt x="4021" y="3001"/>
                    <a:pt x="4041" y="3001"/>
                    <a:pt x="4061" y="3007"/>
                  </a:cubicBezTo>
                  <a:lnTo>
                    <a:pt x="4061" y="3007"/>
                  </a:lnTo>
                  <a:lnTo>
                    <a:pt x="4013" y="2977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2" name="Google Shape;1656;p14"/>
            <p:cNvSpPr/>
            <p:nvPr/>
          </p:nvSpPr>
          <p:spPr>
            <a:xfrm>
              <a:off x="3299500" y="3073725"/>
              <a:ext cx="22050" cy="129200"/>
            </a:xfrm>
            <a:custGeom>
              <a:avLst/>
              <a:gdLst/>
              <a:ahLst/>
              <a:cxnLst/>
              <a:rect l="l" t="t" r="r" b="b"/>
              <a:pathLst>
                <a:path w="882" h="5168" extrusionOk="0">
                  <a:moveTo>
                    <a:pt x="120" y="0"/>
                  </a:moveTo>
                  <a:cubicBezTo>
                    <a:pt x="48" y="24"/>
                    <a:pt x="1" y="84"/>
                    <a:pt x="1" y="155"/>
                  </a:cubicBezTo>
                  <a:lnTo>
                    <a:pt x="1" y="215"/>
                  </a:lnTo>
                  <a:lnTo>
                    <a:pt x="13" y="286"/>
                  </a:lnTo>
                  <a:lnTo>
                    <a:pt x="608" y="5108"/>
                  </a:lnTo>
                  <a:lnTo>
                    <a:pt x="882" y="5168"/>
                  </a:lnTo>
                  <a:lnTo>
                    <a:pt x="263" y="179"/>
                  </a:lnTo>
                  <a:lnTo>
                    <a:pt x="275" y="155"/>
                  </a:lnTo>
                  <a:lnTo>
                    <a:pt x="275" y="131"/>
                  </a:lnTo>
                  <a:lnTo>
                    <a:pt x="275" y="108"/>
                  </a:lnTo>
                  <a:lnTo>
                    <a:pt x="275" y="96"/>
                  </a:lnTo>
                  <a:lnTo>
                    <a:pt x="275" y="84"/>
                  </a:lnTo>
                  <a:cubicBezTo>
                    <a:pt x="275" y="84"/>
                    <a:pt x="275" y="60"/>
                    <a:pt x="251" y="60"/>
                  </a:cubicBezTo>
                  <a:lnTo>
                    <a:pt x="239" y="48"/>
                  </a:lnTo>
                  <a:lnTo>
                    <a:pt x="227" y="36"/>
                  </a:lnTo>
                  <a:cubicBezTo>
                    <a:pt x="191" y="24"/>
                    <a:pt x="167" y="0"/>
                    <a:pt x="1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3" name="Google Shape;1657;p14"/>
            <p:cNvSpPr/>
            <p:nvPr/>
          </p:nvSpPr>
          <p:spPr>
            <a:xfrm>
              <a:off x="3315575" y="3209450"/>
              <a:ext cx="16100" cy="73850"/>
            </a:xfrm>
            <a:custGeom>
              <a:avLst/>
              <a:gdLst/>
              <a:ahLst/>
              <a:cxnLst/>
              <a:rect l="l" t="t" r="r" b="b"/>
              <a:pathLst>
                <a:path w="644" h="2954" extrusionOk="0">
                  <a:moveTo>
                    <a:pt x="1" y="1"/>
                  </a:moveTo>
                  <a:lnTo>
                    <a:pt x="370" y="2953"/>
                  </a:lnTo>
                  <a:lnTo>
                    <a:pt x="644" y="2953"/>
                  </a:lnTo>
                  <a:lnTo>
                    <a:pt x="286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4" name="Google Shape;1658;p14"/>
            <p:cNvSpPr/>
            <p:nvPr/>
          </p:nvSpPr>
          <p:spPr>
            <a:xfrm>
              <a:off x="3552525" y="3258875"/>
              <a:ext cx="3300" cy="2100"/>
            </a:xfrm>
            <a:custGeom>
              <a:avLst/>
              <a:gdLst/>
              <a:ahLst/>
              <a:cxnLst/>
              <a:rect l="l" t="t" r="r" b="b"/>
              <a:pathLst>
                <a:path w="132" h="84" extrusionOk="0">
                  <a:moveTo>
                    <a:pt x="36" y="0"/>
                  </a:moveTo>
                  <a:cubicBezTo>
                    <a:pt x="12" y="24"/>
                    <a:pt x="0" y="60"/>
                    <a:pt x="0" y="83"/>
                  </a:cubicBezTo>
                  <a:cubicBezTo>
                    <a:pt x="60" y="83"/>
                    <a:pt x="107" y="60"/>
                    <a:pt x="131" y="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5" name="Google Shape;1659;p14"/>
            <p:cNvSpPr/>
            <p:nvPr/>
          </p:nvSpPr>
          <p:spPr>
            <a:xfrm>
              <a:off x="2964650" y="3126400"/>
              <a:ext cx="548300" cy="125650"/>
            </a:xfrm>
            <a:custGeom>
              <a:avLst/>
              <a:gdLst/>
              <a:ahLst/>
              <a:cxnLst/>
              <a:rect l="l" t="t" r="r" b="b"/>
              <a:pathLst>
                <a:path w="21932" h="5026" extrusionOk="0">
                  <a:moveTo>
                    <a:pt x="48" y="1"/>
                  </a:moveTo>
                  <a:cubicBezTo>
                    <a:pt x="48" y="72"/>
                    <a:pt x="48" y="144"/>
                    <a:pt x="12" y="215"/>
                  </a:cubicBezTo>
                  <a:cubicBezTo>
                    <a:pt x="12" y="239"/>
                    <a:pt x="0" y="251"/>
                    <a:pt x="0" y="251"/>
                  </a:cubicBezTo>
                  <a:lnTo>
                    <a:pt x="14038" y="3323"/>
                  </a:lnTo>
                  <a:lnTo>
                    <a:pt x="14300" y="3382"/>
                  </a:lnTo>
                  <a:lnTo>
                    <a:pt x="21896" y="5025"/>
                  </a:lnTo>
                  <a:cubicBezTo>
                    <a:pt x="21896" y="4942"/>
                    <a:pt x="21908" y="4847"/>
                    <a:pt x="21932" y="4763"/>
                  </a:cubicBezTo>
                  <a:lnTo>
                    <a:pt x="14276" y="3096"/>
                  </a:lnTo>
                  <a:lnTo>
                    <a:pt x="14002" y="3037"/>
                  </a:lnTo>
                  <a:lnTo>
                    <a:pt x="191" y="25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6" name="Google Shape;1660;p14"/>
            <p:cNvSpPr/>
            <p:nvPr/>
          </p:nvSpPr>
          <p:spPr>
            <a:xfrm>
              <a:off x="3553400" y="3252025"/>
              <a:ext cx="48250" cy="16400"/>
            </a:xfrm>
            <a:custGeom>
              <a:avLst/>
              <a:gdLst/>
              <a:ahLst/>
              <a:cxnLst/>
              <a:rect l="l" t="t" r="r" b="b"/>
              <a:pathLst>
                <a:path w="1930" h="656" extrusionOk="0">
                  <a:moveTo>
                    <a:pt x="37" y="0"/>
                  </a:moveTo>
                  <a:cubicBezTo>
                    <a:pt x="37" y="95"/>
                    <a:pt x="25" y="179"/>
                    <a:pt x="1" y="274"/>
                  </a:cubicBezTo>
                  <a:lnTo>
                    <a:pt x="84" y="286"/>
                  </a:lnTo>
                  <a:lnTo>
                    <a:pt x="1930" y="655"/>
                  </a:lnTo>
                  <a:lnTo>
                    <a:pt x="1930" y="38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7" name="Google Shape;1661;p14"/>
            <p:cNvSpPr/>
            <p:nvPr/>
          </p:nvSpPr>
          <p:spPr>
            <a:xfrm>
              <a:off x="3481375" y="3258875"/>
              <a:ext cx="35150" cy="24425"/>
            </a:xfrm>
            <a:custGeom>
              <a:avLst/>
              <a:gdLst/>
              <a:ahLst/>
              <a:cxnLst/>
              <a:rect l="l" t="t" r="r" b="b"/>
              <a:pathLst>
                <a:path w="1406" h="977" extrusionOk="0">
                  <a:moveTo>
                    <a:pt x="1286" y="0"/>
                  </a:moveTo>
                  <a:lnTo>
                    <a:pt x="1" y="976"/>
                  </a:lnTo>
                  <a:lnTo>
                    <a:pt x="441" y="976"/>
                  </a:lnTo>
                  <a:lnTo>
                    <a:pt x="1405" y="238"/>
                  </a:lnTo>
                  <a:cubicBezTo>
                    <a:pt x="1346" y="167"/>
                    <a:pt x="1310" y="83"/>
                    <a:pt x="128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8" name="Google Shape;1662;p14"/>
            <p:cNvSpPr/>
            <p:nvPr/>
          </p:nvSpPr>
          <p:spPr>
            <a:xfrm>
              <a:off x="3544475" y="3190100"/>
              <a:ext cx="57175" cy="49150"/>
            </a:xfrm>
            <a:custGeom>
              <a:avLst/>
              <a:gdLst/>
              <a:ahLst/>
              <a:cxnLst/>
              <a:rect l="l" t="t" r="r" b="b"/>
              <a:pathLst>
                <a:path w="2287" h="1966" extrusionOk="0">
                  <a:moveTo>
                    <a:pt x="2287" y="1"/>
                  </a:moveTo>
                  <a:lnTo>
                    <a:pt x="1" y="1763"/>
                  </a:lnTo>
                  <a:cubicBezTo>
                    <a:pt x="72" y="1822"/>
                    <a:pt x="144" y="1882"/>
                    <a:pt x="203" y="1965"/>
                  </a:cubicBezTo>
                  <a:lnTo>
                    <a:pt x="2287" y="334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99" name="Google Shape;1663;p14"/>
            <p:cNvSpPr/>
            <p:nvPr/>
          </p:nvSpPr>
          <p:spPr>
            <a:xfrm>
              <a:off x="2569050" y="3051400"/>
              <a:ext cx="368525" cy="75325"/>
            </a:xfrm>
            <a:custGeom>
              <a:avLst/>
              <a:gdLst/>
              <a:ahLst/>
              <a:cxnLst/>
              <a:rect l="l" t="t" r="r" b="b"/>
              <a:pathLst>
                <a:path w="14741" h="3013" extrusionOk="0">
                  <a:moveTo>
                    <a:pt x="48" y="0"/>
                  </a:moveTo>
                  <a:cubicBezTo>
                    <a:pt x="48" y="84"/>
                    <a:pt x="37" y="167"/>
                    <a:pt x="1" y="239"/>
                  </a:cubicBezTo>
                  <a:lnTo>
                    <a:pt x="1" y="286"/>
                  </a:lnTo>
                  <a:lnTo>
                    <a:pt x="14681" y="3013"/>
                  </a:lnTo>
                  <a:cubicBezTo>
                    <a:pt x="14681" y="2953"/>
                    <a:pt x="14693" y="2894"/>
                    <a:pt x="14705" y="2834"/>
                  </a:cubicBezTo>
                  <a:cubicBezTo>
                    <a:pt x="14729" y="2798"/>
                    <a:pt x="14729" y="2775"/>
                    <a:pt x="14741" y="273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0" name="Google Shape;1664;p14"/>
            <p:cNvSpPr/>
            <p:nvPr/>
          </p:nvSpPr>
          <p:spPr>
            <a:xfrm>
              <a:off x="2951550" y="3140400"/>
              <a:ext cx="46750" cy="143500"/>
            </a:xfrm>
            <a:custGeom>
              <a:avLst/>
              <a:gdLst/>
              <a:ahLst/>
              <a:cxnLst/>
              <a:rect l="l" t="t" r="r" b="b"/>
              <a:pathLst>
                <a:path w="1870" h="5740" extrusionOk="0">
                  <a:moveTo>
                    <a:pt x="262" y="0"/>
                  </a:moveTo>
                  <a:cubicBezTo>
                    <a:pt x="179" y="48"/>
                    <a:pt x="96" y="60"/>
                    <a:pt x="0" y="84"/>
                  </a:cubicBezTo>
                  <a:lnTo>
                    <a:pt x="1596" y="5739"/>
                  </a:lnTo>
                  <a:lnTo>
                    <a:pt x="1870" y="573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1" name="Google Shape;1665;p14"/>
            <p:cNvSpPr/>
            <p:nvPr/>
          </p:nvSpPr>
          <p:spPr>
            <a:xfrm>
              <a:off x="2657175" y="3196350"/>
              <a:ext cx="8050" cy="86950"/>
            </a:xfrm>
            <a:custGeom>
              <a:avLst/>
              <a:gdLst/>
              <a:ahLst/>
              <a:cxnLst/>
              <a:rect l="l" t="t" r="r" b="b"/>
              <a:pathLst>
                <a:path w="322" h="3478" extrusionOk="0">
                  <a:moveTo>
                    <a:pt x="143" y="1"/>
                  </a:moveTo>
                  <a:cubicBezTo>
                    <a:pt x="95" y="13"/>
                    <a:pt x="60" y="60"/>
                    <a:pt x="60" y="120"/>
                  </a:cubicBezTo>
                  <a:lnTo>
                    <a:pt x="0" y="3477"/>
                  </a:lnTo>
                  <a:lnTo>
                    <a:pt x="274" y="3477"/>
                  </a:lnTo>
                  <a:lnTo>
                    <a:pt x="322" y="22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2" name="Google Shape;1666;p14"/>
            <p:cNvSpPr/>
            <p:nvPr/>
          </p:nvSpPr>
          <p:spPr>
            <a:xfrm>
              <a:off x="2560125" y="3065400"/>
              <a:ext cx="178625" cy="217900"/>
            </a:xfrm>
            <a:custGeom>
              <a:avLst/>
              <a:gdLst/>
              <a:ahLst/>
              <a:cxnLst/>
              <a:rect l="l" t="t" r="r" b="b"/>
              <a:pathLst>
                <a:path w="7145" h="8716" extrusionOk="0">
                  <a:moveTo>
                    <a:pt x="215" y="0"/>
                  </a:moveTo>
                  <a:cubicBezTo>
                    <a:pt x="155" y="60"/>
                    <a:pt x="72" y="119"/>
                    <a:pt x="1" y="167"/>
                  </a:cubicBezTo>
                  <a:lnTo>
                    <a:pt x="4037" y="5227"/>
                  </a:lnTo>
                  <a:lnTo>
                    <a:pt x="4215" y="5441"/>
                  </a:lnTo>
                  <a:lnTo>
                    <a:pt x="6811" y="8715"/>
                  </a:lnTo>
                  <a:lnTo>
                    <a:pt x="7144" y="8715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3" name="Google Shape;1667;p14"/>
            <p:cNvSpPr/>
            <p:nvPr/>
          </p:nvSpPr>
          <p:spPr>
            <a:xfrm>
              <a:off x="3512025" y="3231250"/>
              <a:ext cx="42000" cy="42050"/>
            </a:xfrm>
            <a:custGeom>
              <a:avLst/>
              <a:gdLst/>
              <a:ahLst/>
              <a:cxnLst/>
              <a:rect l="l" t="t" r="r" b="b"/>
              <a:pathLst>
                <a:path w="1680" h="1682" extrusionOk="0">
                  <a:moveTo>
                    <a:pt x="834" y="1"/>
                  </a:moveTo>
                  <a:cubicBezTo>
                    <a:pt x="481" y="1"/>
                    <a:pt x="154" y="237"/>
                    <a:pt x="48" y="581"/>
                  </a:cubicBezTo>
                  <a:cubicBezTo>
                    <a:pt x="13" y="676"/>
                    <a:pt x="1" y="760"/>
                    <a:pt x="1" y="843"/>
                  </a:cubicBezTo>
                  <a:cubicBezTo>
                    <a:pt x="13" y="926"/>
                    <a:pt x="25" y="1010"/>
                    <a:pt x="48" y="1105"/>
                  </a:cubicBezTo>
                  <a:cubicBezTo>
                    <a:pt x="72" y="1188"/>
                    <a:pt x="120" y="1272"/>
                    <a:pt x="168" y="1343"/>
                  </a:cubicBezTo>
                  <a:cubicBezTo>
                    <a:pt x="263" y="1474"/>
                    <a:pt x="406" y="1581"/>
                    <a:pt x="584" y="1641"/>
                  </a:cubicBezTo>
                  <a:cubicBezTo>
                    <a:pt x="668" y="1669"/>
                    <a:pt x="754" y="1682"/>
                    <a:pt x="839" y="1682"/>
                  </a:cubicBezTo>
                  <a:cubicBezTo>
                    <a:pt x="1157" y="1682"/>
                    <a:pt x="1467" y="1498"/>
                    <a:pt x="1608" y="1188"/>
                  </a:cubicBezTo>
                  <a:cubicBezTo>
                    <a:pt x="1620" y="1165"/>
                    <a:pt x="1632" y="1129"/>
                    <a:pt x="1632" y="1105"/>
                  </a:cubicBezTo>
                  <a:cubicBezTo>
                    <a:pt x="1668" y="1010"/>
                    <a:pt x="1680" y="926"/>
                    <a:pt x="1680" y="831"/>
                  </a:cubicBezTo>
                  <a:cubicBezTo>
                    <a:pt x="1680" y="641"/>
                    <a:pt x="1608" y="462"/>
                    <a:pt x="1489" y="319"/>
                  </a:cubicBezTo>
                  <a:cubicBezTo>
                    <a:pt x="1430" y="236"/>
                    <a:pt x="1370" y="176"/>
                    <a:pt x="1275" y="129"/>
                  </a:cubicBezTo>
                  <a:lnTo>
                    <a:pt x="1096" y="45"/>
                  </a:lnTo>
                  <a:cubicBezTo>
                    <a:pt x="1009" y="15"/>
                    <a:pt x="921" y="1"/>
                    <a:pt x="83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4" name="Google Shape;1668;p14"/>
            <p:cNvSpPr/>
            <p:nvPr/>
          </p:nvSpPr>
          <p:spPr>
            <a:xfrm>
              <a:off x="3341175" y="2161300"/>
              <a:ext cx="64025" cy="59775"/>
            </a:xfrm>
            <a:custGeom>
              <a:avLst/>
              <a:gdLst/>
              <a:ahLst/>
              <a:cxnLst/>
              <a:rect l="l" t="t" r="r" b="b"/>
              <a:pathLst>
                <a:path w="2561" h="2391" extrusionOk="0">
                  <a:moveTo>
                    <a:pt x="1350" y="0"/>
                  </a:moveTo>
                  <a:cubicBezTo>
                    <a:pt x="840" y="0"/>
                    <a:pt x="366" y="323"/>
                    <a:pt x="191" y="826"/>
                  </a:cubicBezTo>
                  <a:cubicBezTo>
                    <a:pt x="1" y="1457"/>
                    <a:pt x="346" y="2124"/>
                    <a:pt x="965" y="2338"/>
                  </a:cubicBezTo>
                  <a:cubicBezTo>
                    <a:pt x="1084" y="2374"/>
                    <a:pt x="1204" y="2391"/>
                    <a:pt x="1323" y="2391"/>
                  </a:cubicBezTo>
                  <a:cubicBezTo>
                    <a:pt x="1525" y="2391"/>
                    <a:pt x="1721" y="2341"/>
                    <a:pt x="1894" y="2243"/>
                  </a:cubicBezTo>
                  <a:cubicBezTo>
                    <a:pt x="1965" y="2196"/>
                    <a:pt x="2037" y="2148"/>
                    <a:pt x="2120" y="2100"/>
                  </a:cubicBezTo>
                  <a:cubicBezTo>
                    <a:pt x="2275" y="1957"/>
                    <a:pt x="2418" y="1779"/>
                    <a:pt x="2477" y="1565"/>
                  </a:cubicBezTo>
                  <a:cubicBezTo>
                    <a:pt x="2501" y="1469"/>
                    <a:pt x="2513" y="1386"/>
                    <a:pt x="2537" y="1303"/>
                  </a:cubicBezTo>
                  <a:cubicBezTo>
                    <a:pt x="2561" y="969"/>
                    <a:pt x="2441" y="612"/>
                    <a:pt x="2203" y="374"/>
                  </a:cubicBezTo>
                  <a:cubicBezTo>
                    <a:pt x="2144" y="314"/>
                    <a:pt x="2072" y="255"/>
                    <a:pt x="2001" y="207"/>
                  </a:cubicBezTo>
                  <a:cubicBezTo>
                    <a:pt x="1906" y="148"/>
                    <a:pt x="1799" y="100"/>
                    <a:pt x="1703" y="52"/>
                  </a:cubicBezTo>
                  <a:cubicBezTo>
                    <a:pt x="1586" y="17"/>
                    <a:pt x="1467" y="0"/>
                    <a:pt x="135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5" name="Google Shape;1669;p14"/>
            <p:cNvSpPr/>
            <p:nvPr/>
          </p:nvSpPr>
          <p:spPr>
            <a:xfrm>
              <a:off x="3201575" y="1860600"/>
              <a:ext cx="32475" cy="30475"/>
            </a:xfrm>
            <a:custGeom>
              <a:avLst/>
              <a:gdLst/>
              <a:ahLst/>
              <a:cxnLst/>
              <a:rect l="l" t="t" r="r" b="b"/>
              <a:pathLst>
                <a:path w="1299" h="1219" extrusionOk="0">
                  <a:moveTo>
                    <a:pt x="690" y="0"/>
                  </a:moveTo>
                  <a:cubicBezTo>
                    <a:pt x="433" y="0"/>
                    <a:pt x="194" y="164"/>
                    <a:pt x="108" y="412"/>
                  </a:cubicBezTo>
                  <a:cubicBezTo>
                    <a:pt x="1" y="746"/>
                    <a:pt x="179" y="1091"/>
                    <a:pt x="501" y="1186"/>
                  </a:cubicBezTo>
                  <a:cubicBezTo>
                    <a:pt x="564" y="1207"/>
                    <a:pt x="630" y="1218"/>
                    <a:pt x="694" y="1218"/>
                  </a:cubicBezTo>
                  <a:cubicBezTo>
                    <a:pt x="809" y="1218"/>
                    <a:pt x="921" y="1184"/>
                    <a:pt x="1013" y="1115"/>
                  </a:cubicBezTo>
                  <a:cubicBezTo>
                    <a:pt x="1108" y="1091"/>
                    <a:pt x="1167" y="1020"/>
                    <a:pt x="1215" y="936"/>
                  </a:cubicBezTo>
                  <a:lnTo>
                    <a:pt x="1251" y="853"/>
                  </a:lnTo>
                  <a:cubicBezTo>
                    <a:pt x="1251" y="829"/>
                    <a:pt x="1275" y="817"/>
                    <a:pt x="1275" y="805"/>
                  </a:cubicBezTo>
                  <a:cubicBezTo>
                    <a:pt x="1298" y="722"/>
                    <a:pt x="1298" y="650"/>
                    <a:pt x="1298" y="579"/>
                  </a:cubicBezTo>
                  <a:cubicBezTo>
                    <a:pt x="1287" y="329"/>
                    <a:pt x="1120" y="103"/>
                    <a:pt x="882" y="31"/>
                  </a:cubicBezTo>
                  <a:cubicBezTo>
                    <a:pt x="818" y="10"/>
                    <a:pt x="753" y="0"/>
                    <a:pt x="6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6" name="Google Shape;1670;p14"/>
            <p:cNvSpPr/>
            <p:nvPr/>
          </p:nvSpPr>
          <p:spPr>
            <a:xfrm>
              <a:off x="3351600" y="173420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23" y="0"/>
                  </a:moveTo>
                  <a:cubicBezTo>
                    <a:pt x="135" y="0"/>
                    <a:pt x="62" y="62"/>
                    <a:pt x="24" y="146"/>
                  </a:cubicBezTo>
                  <a:cubicBezTo>
                    <a:pt x="0" y="230"/>
                    <a:pt x="24" y="337"/>
                    <a:pt x="119" y="384"/>
                  </a:cubicBezTo>
                  <a:cubicBezTo>
                    <a:pt x="131" y="396"/>
                    <a:pt x="155" y="396"/>
                    <a:pt x="167" y="396"/>
                  </a:cubicBezTo>
                  <a:cubicBezTo>
                    <a:pt x="186" y="399"/>
                    <a:pt x="205" y="400"/>
                    <a:pt x="223" y="400"/>
                  </a:cubicBezTo>
                  <a:cubicBezTo>
                    <a:pt x="287" y="400"/>
                    <a:pt x="347" y="383"/>
                    <a:pt x="393" y="337"/>
                  </a:cubicBezTo>
                  <a:cubicBezTo>
                    <a:pt x="405" y="325"/>
                    <a:pt x="429" y="289"/>
                    <a:pt x="429" y="265"/>
                  </a:cubicBezTo>
                  <a:cubicBezTo>
                    <a:pt x="465" y="206"/>
                    <a:pt x="453" y="134"/>
                    <a:pt x="405" y="87"/>
                  </a:cubicBezTo>
                  <a:cubicBezTo>
                    <a:pt x="369" y="51"/>
                    <a:pt x="346" y="27"/>
                    <a:pt x="298" y="15"/>
                  </a:cubicBezTo>
                  <a:cubicBezTo>
                    <a:pt x="272" y="5"/>
                    <a:pt x="247" y="0"/>
                    <a:pt x="22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7" name="Google Shape;1671;p14"/>
            <p:cNvSpPr/>
            <p:nvPr/>
          </p:nvSpPr>
          <p:spPr>
            <a:xfrm>
              <a:off x="2525900" y="3030750"/>
              <a:ext cx="45275" cy="41925"/>
            </a:xfrm>
            <a:custGeom>
              <a:avLst/>
              <a:gdLst/>
              <a:ahLst/>
              <a:cxnLst/>
              <a:rect l="l" t="t" r="r" b="b"/>
              <a:pathLst>
                <a:path w="1811" h="1677" extrusionOk="0">
                  <a:moveTo>
                    <a:pt x="954" y="0"/>
                  </a:moveTo>
                  <a:cubicBezTo>
                    <a:pt x="592" y="0"/>
                    <a:pt x="261" y="230"/>
                    <a:pt x="155" y="576"/>
                  </a:cubicBezTo>
                  <a:cubicBezTo>
                    <a:pt x="0" y="1005"/>
                    <a:pt x="262" y="1493"/>
                    <a:pt x="691" y="1636"/>
                  </a:cubicBezTo>
                  <a:cubicBezTo>
                    <a:pt x="780" y="1663"/>
                    <a:pt x="870" y="1676"/>
                    <a:pt x="957" y="1676"/>
                  </a:cubicBezTo>
                  <a:cubicBezTo>
                    <a:pt x="1103" y="1676"/>
                    <a:pt x="1243" y="1639"/>
                    <a:pt x="1370" y="1565"/>
                  </a:cubicBezTo>
                  <a:cubicBezTo>
                    <a:pt x="1453" y="1517"/>
                    <a:pt x="1524" y="1457"/>
                    <a:pt x="1584" y="1398"/>
                  </a:cubicBezTo>
                  <a:cubicBezTo>
                    <a:pt x="1644" y="1303"/>
                    <a:pt x="1691" y="1219"/>
                    <a:pt x="1727" y="1112"/>
                  </a:cubicBezTo>
                  <a:cubicBezTo>
                    <a:pt x="1727" y="1112"/>
                    <a:pt x="1727" y="1100"/>
                    <a:pt x="1751" y="1100"/>
                  </a:cubicBezTo>
                  <a:cubicBezTo>
                    <a:pt x="1774" y="1029"/>
                    <a:pt x="1786" y="934"/>
                    <a:pt x="1786" y="862"/>
                  </a:cubicBezTo>
                  <a:cubicBezTo>
                    <a:pt x="1810" y="505"/>
                    <a:pt x="1572" y="160"/>
                    <a:pt x="1215" y="41"/>
                  </a:cubicBezTo>
                  <a:cubicBezTo>
                    <a:pt x="1128" y="13"/>
                    <a:pt x="1040" y="0"/>
                    <a:pt x="95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8" name="Google Shape;1672;p14"/>
            <p:cNvSpPr/>
            <p:nvPr/>
          </p:nvSpPr>
          <p:spPr>
            <a:xfrm>
              <a:off x="2935775" y="3112575"/>
              <a:ext cx="30375" cy="29925"/>
            </a:xfrm>
            <a:custGeom>
              <a:avLst/>
              <a:gdLst/>
              <a:ahLst/>
              <a:cxnLst/>
              <a:rect l="l" t="t" r="r" b="b"/>
              <a:pathLst>
                <a:path w="1215" h="1197" extrusionOk="0">
                  <a:moveTo>
                    <a:pt x="616" y="0"/>
                  </a:moveTo>
                  <a:cubicBezTo>
                    <a:pt x="393" y="0"/>
                    <a:pt x="187" y="131"/>
                    <a:pt x="84" y="328"/>
                  </a:cubicBezTo>
                  <a:cubicBezTo>
                    <a:pt x="72" y="363"/>
                    <a:pt x="60" y="387"/>
                    <a:pt x="60" y="411"/>
                  </a:cubicBezTo>
                  <a:cubicBezTo>
                    <a:pt x="24" y="459"/>
                    <a:pt x="12" y="518"/>
                    <a:pt x="12" y="578"/>
                  </a:cubicBezTo>
                  <a:cubicBezTo>
                    <a:pt x="0" y="840"/>
                    <a:pt x="155" y="1066"/>
                    <a:pt x="429" y="1161"/>
                  </a:cubicBezTo>
                  <a:cubicBezTo>
                    <a:pt x="500" y="1197"/>
                    <a:pt x="572" y="1197"/>
                    <a:pt x="655" y="1197"/>
                  </a:cubicBezTo>
                  <a:cubicBezTo>
                    <a:pt x="739" y="1197"/>
                    <a:pt x="834" y="1161"/>
                    <a:pt x="905" y="1113"/>
                  </a:cubicBezTo>
                  <a:cubicBezTo>
                    <a:pt x="1024" y="1054"/>
                    <a:pt x="1108" y="959"/>
                    <a:pt x="1167" y="804"/>
                  </a:cubicBezTo>
                  <a:cubicBezTo>
                    <a:pt x="1167" y="792"/>
                    <a:pt x="1191" y="792"/>
                    <a:pt x="1191" y="768"/>
                  </a:cubicBezTo>
                  <a:cubicBezTo>
                    <a:pt x="1215" y="697"/>
                    <a:pt x="1215" y="625"/>
                    <a:pt x="1215" y="554"/>
                  </a:cubicBezTo>
                  <a:cubicBezTo>
                    <a:pt x="1215" y="470"/>
                    <a:pt x="1191" y="399"/>
                    <a:pt x="1155" y="339"/>
                  </a:cubicBezTo>
                  <a:cubicBezTo>
                    <a:pt x="1096" y="197"/>
                    <a:pt x="965" y="78"/>
                    <a:pt x="798" y="30"/>
                  </a:cubicBezTo>
                  <a:cubicBezTo>
                    <a:pt x="737" y="10"/>
                    <a:pt x="676" y="0"/>
                    <a:pt x="6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09" name="Google Shape;1673;p14"/>
            <p:cNvSpPr/>
            <p:nvPr/>
          </p:nvSpPr>
          <p:spPr>
            <a:xfrm>
              <a:off x="3176575" y="2977575"/>
              <a:ext cx="32175" cy="29400"/>
            </a:xfrm>
            <a:custGeom>
              <a:avLst/>
              <a:gdLst/>
              <a:ahLst/>
              <a:cxnLst/>
              <a:rect l="l" t="t" r="r" b="b"/>
              <a:pathLst>
                <a:path w="1287" h="1176" extrusionOk="0">
                  <a:moveTo>
                    <a:pt x="620" y="1"/>
                  </a:moveTo>
                  <a:cubicBezTo>
                    <a:pt x="524" y="13"/>
                    <a:pt x="441" y="36"/>
                    <a:pt x="370" y="84"/>
                  </a:cubicBezTo>
                  <a:cubicBezTo>
                    <a:pt x="251" y="155"/>
                    <a:pt x="155" y="263"/>
                    <a:pt x="108" y="405"/>
                  </a:cubicBezTo>
                  <a:cubicBezTo>
                    <a:pt x="1" y="715"/>
                    <a:pt x="167" y="1048"/>
                    <a:pt x="477" y="1144"/>
                  </a:cubicBezTo>
                  <a:cubicBezTo>
                    <a:pt x="545" y="1165"/>
                    <a:pt x="613" y="1176"/>
                    <a:pt x="679" y="1176"/>
                  </a:cubicBezTo>
                  <a:cubicBezTo>
                    <a:pt x="797" y="1176"/>
                    <a:pt x="909" y="1141"/>
                    <a:pt x="1001" y="1072"/>
                  </a:cubicBezTo>
                  <a:cubicBezTo>
                    <a:pt x="1108" y="1025"/>
                    <a:pt x="1167" y="953"/>
                    <a:pt x="1215" y="882"/>
                  </a:cubicBezTo>
                  <a:cubicBezTo>
                    <a:pt x="1227" y="846"/>
                    <a:pt x="1239" y="798"/>
                    <a:pt x="1263" y="775"/>
                  </a:cubicBezTo>
                  <a:cubicBezTo>
                    <a:pt x="1274" y="715"/>
                    <a:pt x="1286" y="656"/>
                    <a:pt x="1286" y="584"/>
                  </a:cubicBezTo>
                  <a:cubicBezTo>
                    <a:pt x="1286" y="489"/>
                    <a:pt x="1274" y="405"/>
                    <a:pt x="1227" y="322"/>
                  </a:cubicBezTo>
                  <a:cubicBezTo>
                    <a:pt x="1155" y="191"/>
                    <a:pt x="1036" y="72"/>
                    <a:pt x="870" y="24"/>
                  </a:cubicBezTo>
                  <a:cubicBezTo>
                    <a:pt x="798" y="1"/>
                    <a:pt x="703" y="1"/>
                    <a:pt x="6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0" name="Google Shape;1674;p14"/>
            <p:cNvSpPr/>
            <p:nvPr/>
          </p:nvSpPr>
          <p:spPr>
            <a:xfrm>
              <a:off x="3498925" y="2893500"/>
              <a:ext cx="31300" cy="29750"/>
            </a:xfrm>
            <a:custGeom>
              <a:avLst/>
              <a:gdLst/>
              <a:ahLst/>
              <a:cxnLst/>
              <a:rect l="l" t="t" r="r" b="b"/>
              <a:pathLst>
                <a:path w="1252" h="1190" extrusionOk="0">
                  <a:moveTo>
                    <a:pt x="613" y="0"/>
                  </a:moveTo>
                  <a:cubicBezTo>
                    <a:pt x="572" y="0"/>
                    <a:pt x="531" y="6"/>
                    <a:pt x="489" y="18"/>
                  </a:cubicBezTo>
                  <a:cubicBezTo>
                    <a:pt x="406" y="30"/>
                    <a:pt x="334" y="78"/>
                    <a:pt x="251" y="113"/>
                  </a:cubicBezTo>
                  <a:cubicBezTo>
                    <a:pt x="132" y="173"/>
                    <a:pt x="61" y="268"/>
                    <a:pt x="37" y="399"/>
                  </a:cubicBezTo>
                  <a:cubicBezTo>
                    <a:pt x="1" y="470"/>
                    <a:pt x="1" y="566"/>
                    <a:pt x="1" y="637"/>
                  </a:cubicBezTo>
                  <a:cubicBezTo>
                    <a:pt x="1" y="732"/>
                    <a:pt x="37" y="804"/>
                    <a:pt x="72" y="875"/>
                  </a:cubicBezTo>
                  <a:cubicBezTo>
                    <a:pt x="120" y="947"/>
                    <a:pt x="180" y="1030"/>
                    <a:pt x="251" y="1066"/>
                  </a:cubicBezTo>
                  <a:cubicBezTo>
                    <a:pt x="299" y="1101"/>
                    <a:pt x="358" y="1125"/>
                    <a:pt x="418" y="1161"/>
                  </a:cubicBezTo>
                  <a:cubicBezTo>
                    <a:pt x="483" y="1181"/>
                    <a:pt x="549" y="1190"/>
                    <a:pt x="612" y="1190"/>
                  </a:cubicBezTo>
                  <a:cubicBezTo>
                    <a:pt x="664" y="1190"/>
                    <a:pt x="715" y="1184"/>
                    <a:pt x="763" y="1173"/>
                  </a:cubicBezTo>
                  <a:cubicBezTo>
                    <a:pt x="846" y="1137"/>
                    <a:pt x="930" y="1101"/>
                    <a:pt x="1001" y="1042"/>
                  </a:cubicBezTo>
                  <a:cubicBezTo>
                    <a:pt x="1073" y="971"/>
                    <a:pt x="1132" y="875"/>
                    <a:pt x="1168" y="768"/>
                  </a:cubicBezTo>
                  <a:cubicBezTo>
                    <a:pt x="1251" y="530"/>
                    <a:pt x="1168" y="268"/>
                    <a:pt x="965" y="113"/>
                  </a:cubicBezTo>
                  <a:cubicBezTo>
                    <a:pt x="906" y="78"/>
                    <a:pt x="846" y="42"/>
                    <a:pt x="787" y="30"/>
                  </a:cubicBezTo>
                  <a:cubicBezTo>
                    <a:pt x="775" y="30"/>
                    <a:pt x="751" y="18"/>
                    <a:pt x="727" y="18"/>
                  </a:cubicBezTo>
                  <a:cubicBezTo>
                    <a:pt x="692" y="6"/>
                    <a:pt x="653" y="0"/>
                    <a:pt x="6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1" name="Google Shape;1675;p14"/>
            <p:cNvSpPr/>
            <p:nvPr/>
          </p:nvSpPr>
          <p:spPr>
            <a:xfrm>
              <a:off x="3351900" y="1991575"/>
              <a:ext cx="23525" cy="21275"/>
            </a:xfrm>
            <a:custGeom>
              <a:avLst/>
              <a:gdLst/>
              <a:ahLst/>
              <a:cxnLst/>
              <a:rect l="l" t="t" r="r" b="b"/>
              <a:pathLst>
                <a:path w="941" h="851" extrusionOk="0">
                  <a:moveTo>
                    <a:pt x="460" y="0"/>
                  </a:moveTo>
                  <a:cubicBezTo>
                    <a:pt x="430" y="0"/>
                    <a:pt x="400" y="3"/>
                    <a:pt x="369" y="7"/>
                  </a:cubicBezTo>
                  <a:cubicBezTo>
                    <a:pt x="346" y="7"/>
                    <a:pt x="310" y="31"/>
                    <a:pt x="298" y="43"/>
                  </a:cubicBezTo>
                  <a:cubicBezTo>
                    <a:pt x="227" y="91"/>
                    <a:pt x="155" y="150"/>
                    <a:pt x="107" y="233"/>
                  </a:cubicBezTo>
                  <a:cubicBezTo>
                    <a:pt x="96" y="245"/>
                    <a:pt x="96" y="281"/>
                    <a:pt x="72" y="293"/>
                  </a:cubicBezTo>
                  <a:cubicBezTo>
                    <a:pt x="0" y="519"/>
                    <a:pt x="119" y="757"/>
                    <a:pt x="346" y="829"/>
                  </a:cubicBezTo>
                  <a:cubicBezTo>
                    <a:pt x="387" y="844"/>
                    <a:pt x="430" y="850"/>
                    <a:pt x="474" y="850"/>
                  </a:cubicBezTo>
                  <a:cubicBezTo>
                    <a:pt x="570" y="850"/>
                    <a:pt x="669" y="818"/>
                    <a:pt x="750" y="769"/>
                  </a:cubicBezTo>
                  <a:cubicBezTo>
                    <a:pt x="810" y="710"/>
                    <a:pt x="858" y="638"/>
                    <a:pt x="881" y="567"/>
                  </a:cubicBezTo>
                  <a:lnTo>
                    <a:pt x="881" y="543"/>
                  </a:lnTo>
                  <a:cubicBezTo>
                    <a:pt x="941" y="341"/>
                    <a:pt x="834" y="126"/>
                    <a:pt x="643" y="43"/>
                  </a:cubicBezTo>
                  <a:cubicBezTo>
                    <a:pt x="631" y="43"/>
                    <a:pt x="631" y="31"/>
                    <a:pt x="608" y="31"/>
                  </a:cubicBezTo>
                  <a:cubicBezTo>
                    <a:pt x="562" y="8"/>
                    <a:pt x="512" y="0"/>
                    <a:pt x="46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2" name="Google Shape;1676;p14"/>
            <p:cNvSpPr/>
            <p:nvPr/>
          </p:nvSpPr>
          <p:spPr>
            <a:xfrm>
              <a:off x="3264375" y="2877675"/>
              <a:ext cx="22950" cy="21150"/>
            </a:xfrm>
            <a:custGeom>
              <a:avLst/>
              <a:gdLst/>
              <a:ahLst/>
              <a:cxnLst/>
              <a:rect l="l" t="t" r="r" b="b"/>
              <a:pathLst>
                <a:path w="918" h="846" extrusionOk="0">
                  <a:moveTo>
                    <a:pt x="497" y="0"/>
                  </a:moveTo>
                  <a:cubicBezTo>
                    <a:pt x="318" y="0"/>
                    <a:pt x="142" y="118"/>
                    <a:pt x="84" y="282"/>
                  </a:cubicBezTo>
                  <a:cubicBezTo>
                    <a:pt x="1" y="508"/>
                    <a:pt x="120" y="746"/>
                    <a:pt x="346" y="830"/>
                  </a:cubicBezTo>
                  <a:cubicBezTo>
                    <a:pt x="390" y="840"/>
                    <a:pt x="433" y="845"/>
                    <a:pt x="475" y="845"/>
                  </a:cubicBezTo>
                  <a:cubicBezTo>
                    <a:pt x="580" y="845"/>
                    <a:pt x="678" y="811"/>
                    <a:pt x="763" y="734"/>
                  </a:cubicBezTo>
                  <a:cubicBezTo>
                    <a:pt x="822" y="687"/>
                    <a:pt x="870" y="627"/>
                    <a:pt x="882" y="544"/>
                  </a:cubicBezTo>
                  <a:cubicBezTo>
                    <a:pt x="882" y="547"/>
                    <a:pt x="882" y="549"/>
                    <a:pt x="883" y="549"/>
                  </a:cubicBezTo>
                  <a:cubicBezTo>
                    <a:pt x="884" y="549"/>
                    <a:pt x="889" y="540"/>
                    <a:pt x="906" y="532"/>
                  </a:cubicBezTo>
                  <a:cubicBezTo>
                    <a:pt x="918" y="437"/>
                    <a:pt x="918" y="365"/>
                    <a:pt x="882" y="270"/>
                  </a:cubicBezTo>
                  <a:cubicBezTo>
                    <a:pt x="858" y="187"/>
                    <a:pt x="799" y="127"/>
                    <a:pt x="703" y="68"/>
                  </a:cubicBezTo>
                  <a:lnTo>
                    <a:pt x="620" y="20"/>
                  </a:lnTo>
                  <a:cubicBezTo>
                    <a:pt x="580" y="7"/>
                    <a:pt x="538" y="0"/>
                    <a:pt x="4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3" name="Google Shape;1677;p14"/>
            <p:cNvSpPr/>
            <p:nvPr/>
          </p:nvSpPr>
          <p:spPr>
            <a:xfrm>
              <a:off x="3367975" y="30682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95" y="1"/>
                  </a:moveTo>
                  <a:cubicBezTo>
                    <a:pt x="315" y="1"/>
                    <a:pt x="141" y="113"/>
                    <a:pt x="72" y="290"/>
                  </a:cubicBezTo>
                  <a:cubicBezTo>
                    <a:pt x="0" y="504"/>
                    <a:pt x="119" y="742"/>
                    <a:pt x="346" y="826"/>
                  </a:cubicBezTo>
                  <a:cubicBezTo>
                    <a:pt x="390" y="840"/>
                    <a:pt x="435" y="846"/>
                    <a:pt x="478" y="846"/>
                  </a:cubicBezTo>
                  <a:cubicBezTo>
                    <a:pt x="659" y="846"/>
                    <a:pt x="824" y="734"/>
                    <a:pt x="881" y="552"/>
                  </a:cubicBezTo>
                  <a:cubicBezTo>
                    <a:pt x="953" y="326"/>
                    <a:pt x="834" y="87"/>
                    <a:pt x="607" y="16"/>
                  </a:cubicBezTo>
                  <a:cubicBezTo>
                    <a:pt x="570" y="6"/>
                    <a:pt x="532" y="1"/>
                    <a:pt x="4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4" name="Google Shape;1678;p14"/>
            <p:cNvSpPr/>
            <p:nvPr/>
          </p:nvSpPr>
          <p:spPr>
            <a:xfrm>
              <a:off x="3106025" y="2697300"/>
              <a:ext cx="23250" cy="21150"/>
            </a:xfrm>
            <a:custGeom>
              <a:avLst/>
              <a:gdLst/>
              <a:ahLst/>
              <a:cxnLst/>
              <a:rect l="l" t="t" r="r" b="b"/>
              <a:pathLst>
                <a:path w="930" h="846" extrusionOk="0">
                  <a:moveTo>
                    <a:pt x="490" y="0"/>
                  </a:moveTo>
                  <a:cubicBezTo>
                    <a:pt x="317" y="0"/>
                    <a:pt x="140" y="117"/>
                    <a:pt x="72" y="282"/>
                  </a:cubicBezTo>
                  <a:cubicBezTo>
                    <a:pt x="1" y="508"/>
                    <a:pt x="120" y="746"/>
                    <a:pt x="346" y="818"/>
                  </a:cubicBezTo>
                  <a:cubicBezTo>
                    <a:pt x="370" y="841"/>
                    <a:pt x="417" y="841"/>
                    <a:pt x="453" y="841"/>
                  </a:cubicBezTo>
                  <a:cubicBezTo>
                    <a:pt x="475" y="844"/>
                    <a:pt x="496" y="845"/>
                    <a:pt x="517" y="845"/>
                  </a:cubicBezTo>
                  <a:cubicBezTo>
                    <a:pt x="590" y="845"/>
                    <a:pt x="660" y="828"/>
                    <a:pt x="715" y="782"/>
                  </a:cubicBezTo>
                  <a:cubicBezTo>
                    <a:pt x="787" y="734"/>
                    <a:pt x="870" y="639"/>
                    <a:pt x="894" y="556"/>
                  </a:cubicBezTo>
                  <a:cubicBezTo>
                    <a:pt x="894" y="544"/>
                    <a:pt x="894" y="520"/>
                    <a:pt x="906" y="508"/>
                  </a:cubicBezTo>
                  <a:cubicBezTo>
                    <a:pt x="929" y="425"/>
                    <a:pt x="929" y="329"/>
                    <a:pt x="882" y="246"/>
                  </a:cubicBezTo>
                  <a:cubicBezTo>
                    <a:pt x="846" y="198"/>
                    <a:pt x="822" y="139"/>
                    <a:pt x="775" y="103"/>
                  </a:cubicBezTo>
                  <a:cubicBezTo>
                    <a:pt x="727" y="67"/>
                    <a:pt x="667" y="32"/>
                    <a:pt x="608" y="20"/>
                  </a:cubicBezTo>
                  <a:cubicBezTo>
                    <a:pt x="570" y="6"/>
                    <a:pt x="530" y="0"/>
                    <a:pt x="4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5" name="Google Shape;1679;p14"/>
            <p:cNvSpPr/>
            <p:nvPr/>
          </p:nvSpPr>
          <p:spPr>
            <a:xfrm>
              <a:off x="3470350" y="2344400"/>
              <a:ext cx="22950" cy="21525"/>
            </a:xfrm>
            <a:custGeom>
              <a:avLst/>
              <a:gdLst/>
              <a:ahLst/>
              <a:cxnLst/>
              <a:rect l="l" t="t" r="r" b="b"/>
              <a:pathLst>
                <a:path w="918" h="861" extrusionOk="0">
                  <a:moveTo>
                    <a:pt x="467" y="0"/>
                  </a:moveTo>
                  <a:cubicBezTo>
                    <a:pt x="427" y="0"/>
                    <a:pt x="388" y="9"/>
                    <a:pt x="346" y="27"/>
                  </a:cubicBezTo>
                  <a:cubicBezTo>
                    <a:pt x="251" y="51"/>
                    <a:pt x="180" y="98"/>
                    <a:pt x="120" y="170"/>
                  </a:cubicBezTo>
                  <a:cubicBezTo>
                    <a:pt x="84" y="206"/>
                    <a:pt x="72" y="253"/>
                    <a:pt x="61" y="289"/>
                  </a:cubicBezTo>
                  <a:cubicBezTo>
                    <a:pt x="1" y="467"/>
                    <a:pt x="72" y="670"/>
                    <a:pt x="227" y="765"/>
                  </a:cubicBezTo>
                  <a:cubicBezTo>
                    <a:pt x="251" y="801"/>
                    <a:pt x="299" y="813"/>
                    <a:pt x="346" y="825"/>
                  </a:cubicBezTo>
                  <a:cubicBezTo>
                    <a:pt x="406" y="848"/>
                    <a:pt x="442" y="860"/>
                    <a:pt x="489" y="860"/>
                  </a:cubicBezTo>
                  <a:cubicBezTo>
                    <a:pt x="525" y="860"/>
                    <a:pt x="549" y="860"/>
                    <a:pt x="584" y="848"/>
                  </a:cubicBezTo>
                  <a:cubicBezTo>
                    <a:pt x="668" y="825"/>
                    <a:pt x="739" y="765"/>
                    <a:pt x="799" y="706"/>
                  </a:cubicBezTo>
                  <a:cubicBezTo>
                    <a:pt x="834" y="670"/>
                    <a:pt x="858" y="622"/>
                    <a:pt x="882" y="563"/>
                  </a:cubicBezTo>
                  <a:cubicBezTo>
                    <a:pt x="918" y="444"/>
                    <a:pt x="894" y="313"/>
                    <a:pt x="834" y="206"/>
                  </a:cubicBezTo>
                  <a:cubicBezTo>
                    <a:pt x="787" y="134"/>
                    <a:pt x="715" y="75"/>
                    <a:pt x="620" y="39"/>
                  </a:cubicBezTo>
                  <a:cubicBezTo>
                    <a:pt x="608" y="39"/>
                    <a:pt x="608" y="39"/>
                    <a:pt x="596" y="27"/>
                  </a:cubicBezTo>
                  <a:cubicBezTo>
                    <a:pt x="549" y="9"/>
                    <a:pt x="507" y="0"/>
                    <a:pt x="4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6" name="Google Shape;1680;p14"/>
            <p:cNvSpPr/>
            <p:nvPr/>
          </p:nvSpPr>
          <p:spPr>
            <a:xfrm>
              <a:off x="3351300" y="1881200"/>
              <a:ext cx="21150" cy="21400"/>
            </a:xfrm>
            <a:custGeom>
              <a:avLst/>
              <a:gdLst/>
              <a:ahLst/>
              <a:cxnLst/>
              <a:rect l="l" t="t" r="r" b="b"/>
              <a:pathLst>
                <a:path w="846" h="856" extrusionOk="0">
                  <a:moveTo>
                    <a:pt x="424" y="1"/>
                  </a:moveTo>
                  <a:cubicBezTo>
                    <a:pt x="358" y="1"/>
                    <a:pt x="289" y="14"/>
                    <a:pt x="227" y="41"/>
                  </a:cubicBezTo>
                  <a:cubicBezTo>
                    <a:pt x="143" y="88"/>
                    <a:pt x="72" y="148"/>
                    <a:pt x="24" y="219"/>
                  </a:cubicBezTo>
                  <a:cubicBezTo>
                    <a:pt x="12" y="231"/>
                    <a:pt x="12" y="267"/>
                    <a:pt x="0" y="279"/>
                  </a:cubicBezTo>
                  <a:lnTo>
                    <a:pt x="0" y="481"/>
                  </a:lnTo>
                  <a:cubicBezTo>
                    <a:pt x="12" y="636"/>
                    <a:pt x="120" y="755"/>
                    <a:pt x="262" y="815"/>
                  </a:cubicBezTo>
                  <a:cubicBezTo>
                    <a:pt x="286" y="815"/>
                    <a:pt x="286" y="827"/>
                    <a:pt x="298" y="827"/>
                  </a:cubicBezTo>
                  <a:cubicBezTo>
                    <a:pt x="337" y="846"/>
                    <a:pt x="384" y="855"/>
                    <a:pt x="430" y="855"/>
                  </a:cubicBezTo>
                  <a:cubicBezTo>
                    <a:pt x="467" y="855"/>
                    <a:pt x="504" y="849"/>
                    <a:pt x="536" y="838"/>
                  </a:cubicBezTo>
                  <a:cubicBezTo>
                    <a:pt x="667" y="815"/>
                    <a:pt x="774" y="708"/>
                    <a:pt x="822" y="577"/>
                  </a:cubicBezTo>
                  <a:lnTo>
                    <a:pt x="822" y="565"/>
                  </a:lnTo>
                  <a:cubicBezTo>
                    <a:pt x="846" y="469"/>
                    <a:pt x="846" y="386"/>
                    <a:pt x="822" y="303"/>
                  </a:cubicBezTo>
                  <a:cubicBezTo>
                    <a:pt x="774" y="172"/>
                    <a:pt x="679" y="65"/>
                    <a:pt x="536" y="29"/>
                  </a:cubicBezTo>
                  <a:cubicBezTo>
                    <a:pt x="524" y="29"/>
                    <a:pt x="501" y="29"/>
                    <a:pt x="489" y="5"/>
                  </a:cubicBezTo>
                  <a:cubicBezTo>
                    <a:pt x="468" y="2"/>
                    <a:pt x="446" y="1"/>
                    <a:pt x="4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7" name="Google Shape;1681;p14"/>
            <p:cNvSpPr/>
            <p:nvPr/>
          </p:nvSpPr>
          <p:spPr>
            <a:xfrm>
              <a:off x="3416475" y="2983725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264" y="0"/>
                  </a:moveTo>
                  <a:cubicBezTo>
                    <a:pt x="159" y="0"/>
                    <a:pt x="54" y="68"/>
                    <a:pt x="13" y="171"/>
                  </a:cubicBezTo>
                  <a:cubicBezTo>
                    <a:pt x="1" y="207"/>
                    <a:pt x="1" y="255"/>
                    <a:pt x="1" y="290"/>
                  </a:cubicBezTo>
                  <a:cubicBezTo>
                    <a:pt x="1" y="314"/>
                    <a:pt x="13" y="326"/>
                    <a:pt x="13" y="350"/>
                  </a:cubicBezTo>
                  <a:cubicBezTo>
                    <a:pt x="37" y="410"/>
                    <a:pt x="84" y="457"/>
                    <a:pt x="156" y="469"/>
                  </a:cubicBezTo>
                  <a:cubicBezTo>
                    <a:pt x="180" y="469"/>
                    <a:pt x="191" y="469"/>
                    <a:pt x="191" y="481"/>
                  </a:cubicBezTo>
                  <a:cubicBezTo>
                    <a:pt x="201" y="482"/>
                    <a:pt x="210" y="482"/>
                    <a:pt x="219" y="482"/>
                  </a:cubicBezTo>
                  <a:cubicBezTo>
                    <a:pt x="315" y="482"/>
                    <a:pt x="398" y="426"/>
                    <a:pt x="441" y="350"/>
                  </a:cubicBezTo>
                  <a:cubicBezTo>
                    <a:pt x="441" y="326"/>
                    <a:pt x="453" y="326"/>
                    <a:pt x="453" y="314"/>
                  </a:cubicBezTo>
                  <a:cubicBezTo>
                    <a:pt x="501" y="195"/>
                    <a:pt x="441" y="64"/>
                    <a:pt x="322" y="17"/>
                  </a:cubicBezTo>
                  <a:cubicBezTo>
                    <a:pt x="322" y="17"/>
                    <a:pt x="311" y="17"/>
                    <a:pt x="311" y="5"/>
                  </a:cubicBezTo>
                  <a:cubicBezTo>
                    <a:pt x="295" y="2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8" name="Google Shape;1682;p14"/>
            <p:cNvSpPr/>
            <p:nvPr/>
          </p:nvSpPr>
          <p:spPr>
            <a:xfrm>
              <a:off x="3439400" y="2748675"/>
              <a:ext cx="13125" cy="12125"/>
            </a:xfrm>
            <a:custGeom>
              <a:avLst/>
              <a:gdLst/>
              <a:ahLst/>
              <a:cxnLst/>
              <a:rect l="l" t="t" r="r" b="b"/>
              <a:pathLst>
                <a:path w="525" h="485" extrusionOk="0">
                  <a:moveTo>
                    <a:pt x="267" y="0"/>
                  </a:moveTo>
                  <a:cubicBezTo>
                    <a:pt x="219" y="0"/>
                    <a:pt x="170" y="13"/>
                    <a:pt x="132" y="36"/>
                  </a:cubicBezTo>
                  <a:cubicBezTo>
                    <a:pt x="96" y="60"/>
                    <a:pt x="48" y="108"/>
                    <a:pt x="25" y="167"/>
                  </a:cubicBezTo>
                  <a:cubicBezTo>
                    <a:pt x="1" y="239"/>
                    <a:pt x="13" y="310"/>
                    <a:pt x="60" y="370"/>
                  </a:cubicBezTo>
                  <a:cubicBezTo>
                    <a:pt x="96" y="417"/>
                    <a:pt x="132" y="465"/>
                    <a:pt x="191" y="477"/>
                  </a:cubicBezTo>
                  <a:cubicBezTo>
                    <a:pt x="216" y="482"/>
                    <a:pt x="241" y="485"/>
                    <a:pt x="265" y="485"/>
                  </a:cubicBezTo>
                  <a:cubicBezTo>
                    <a:pt x="300" y="485"/>
                    <a:pt x="335" y="479"/>
                    <a:pt x="370" y="465"/>
                  </a:cubicBezTo>
                  <a:cubicBezTo>
                    <a:pt x="406" y="441"/>
                    <a:pt x="429" y="429"/>
                    <a:pt x="453" y="406"/>
                  </a:cubicBezTo>
                  <a:cubicBezTo>
                    <a:pt x="465" y="370"/>
                    <a:pt x="489" y="346"/>
                    <a:pt x="489" y="310"/>
                  </a:cubicBezTo>
                  <a:cubicBezTo>
                    <a:pt x="525" y="227"/>
                    <a:pt x="489" y="132"/>
                    <a:pt x="429" y="72"/>
                  </a:cubicBezTo>
                  <a:cubicBezTo>
                    <a:pt x="406" y="48"/>
                    <a:pt x="370" y="25"/>
                    <a:pt x="346" y="13"/>
                  </a:cubicBezTo>
                  <a:cubicBezTo>
                    <a:pt x="321" y="4"/>
                    <a:pt x="294" y="0"/>
                    <a:pt x="2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19" name="Google Shape;1683;p14"/>
            <p:cNvSpPr/>
            <p:nvPr/>
          </p:nvSpPr>
          <p:spPr>
            <a:xfrm>
              <a:off x="3343850" y="2820000"/>
              <a:ext cx="13125" cy="12425"/>
            </a:xfrm>
            <a:custGeom>
              <a:avLst/>
              <a:gdLst/>
              <a:ahLst/>
              <a:cxnLst/>
              <a:rect l="l" t="t" r="r" b="b"/>
              <a:pathLst>
                <a:path w="525" h="497" extrusionOk="0">
                  <a:moveTo>
                    <a:pt x="293" y="0"/>
                  </a:moveTo>
                  <a:cubicBezTo>
                    <a:pt x="185" y="0"/>
                    <a:pt x="65" y="60"/>
                    <a:pt x="25" y="172"/>
                  </a:cubicBezTo>
                  <a:cubicBezTo>
                    <a:pt x="1" y="255"/>
                    <a:pt x="25" y="362"/>
                    <a:pt x="84" y="422"/>
                  </a:cubicBezTo>
                  <a:cubicBezTo>
                    <a:pt x="120" y="458"/>
                    <a:pt x="144" y="470"/>
                    <a:pt x="179" y="482"/>
                  </a:cubicBezTo>
                  <a:cubicBezTo>
                    <a:pt x="207" y="491"/>
                    <a:pt x="234" y="496"/>
                    <a:pt x="261" y="496"/>
                  </a:cubicBezTo>
                  <a:cubicBezTo>
                    <a:pt x="361" y="496"/>
                    <a:pt x="451" y="428"/>
                    <a:pt x="489" y="315"/>
                  </a:cubicBezTo>
                  <a:cubicBezTo>
                    <a:pt x="525" y="243"/>
                    <a:pt x="501" y="184"/>
                    <a:pt x="477" y="124"/>
                  </a:cubicBezTo>
                  <a:cubicBezTo>
                    <a:pt x="441" y="77"/>
                    <a:pt x="406" y="41"/>
                    <a:pt x="346" y="5"/>
                  </a:cubicBezTo>
                  <a:cubicBezTo>
                    <a:pt x="329" y="2"/>
                    <a:pt x="311" y="0"/>
                    <a:pt x="29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0" name="Google Shape;1684;p14"/>
            <p:cNvSpPr/>
            <p:nvPr/>
          </p:nvSpPr>
          <p:spPr>
            <a:xfrm>
              <a:off x="3509650" y="2342575"/>
              <a:ext cx="14325" cy="12400"/>
            </a:xfrm>
            <a:custGeom>
              <a:avLst/>
              <a:gdLst/>
              <a:ahLst/>
              <a:cxnLst/>
              <a:rect l="l" t="t" r="r" b="b"/>
              <a:pathLst>
                <a:path w="573" h="496" extrusionOk="0">
                  <a:moveTo>
                    <a:pt x="307" y="0"/>
                  </a:moveTo>
                  <a:cubicBezTo>
                    <a:pt x="194" y="0"/>
                    <a:pt x="90" y="68"/>
                    <a:pt x="48" y="171"/>
                  </a:cubicBezTo>
                  <a:cubicBezTo>
                    <a:pt x="1" y="302"/>
                    <a:pt x="84" y="445"/>
                    <a:pt x="215" y="481"/>
                  </a:cubicBezTo>
                  <a:cubicBezTo>
                    <a:pt x="243" y="491"/>
                    <a:pt x="270" y="496"/>
                    <a:pt x="297" y="496"/>
                  </a:cubicBezTo>
                  <a:cubicBezTo>
                    <a:pt x="397" y="496"/>
                    <a:pt x="487" y="429"/>
                    <a:pt x="524" y="326"/>
                  </a:cubicBezTo>
                  <a:cubicBezTo>
                    <a:pt x="572" y="183"/>
                    <a:pt x="501" y="52"/>
                    <a:pt x="358" y="5"/>
                  </a:cubicBezTo>
                  <a:cubicBezTo>
                    <a:pt x="341" y="2"/>
                    <a:pt x="324" y="0"/>
                    <a:pt x="30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1" name="Google Shape;1685;p14"/>
            <p:cNvSpPr/>
            <p:nvPr/>
          </p:nvSpPr>
          <p:spPr>
            <a:xfrm>
              <a:off x="3414400" y="2157325"/>
              <a:ext cx="14325" cy="12475"/>
            </a:xfrm>
            <a:custGeom>
              <a:avLst/>
              <a:gdLst/>
              <a:ahLst/>
              <a:cxnLst/>
              <a:rect l="l" t="t" r="r" b="b"/>
              <a:pathLst>
                <a:path w="573" h="499" extrusionOk="0">
                  <a:moveTo>
                    <a:pt x="296" y="1"/>
                  </a:moveTo>
                  <a:cubicBezTo>
                    <a:pt x="187" y="1"/>
                    <a:pt x="88" y="76"/>
                    <a:pt x="48" y="176"/>
                  </a:cubicBezTo>
                  <a:cubicBezTo>
                    <a:pt x="1" y="307"/>
                    <a:pt x="84" y="438"/>
                    <a:pt x="215" y="485"/>
                  </a:cubicBezTo>
                  <a:cubicBezTo>
                    <a:pt x="240" y="494"/>
                    <a:pt x="266" y="499"/>
                    <a:pt x="290" y="499"/>
                  </a:cubicBezTo>
                  <a:cubicBezTo>
                    <a:pt x="394" y="499"/>
                    <a:pt x="486" y="424"/>
                    <a:pt x="524" y="319"/>
                  </a:cubicBezTo>
                  <a:cubicBezTo>
                    <a:pt x="572" y="188"/>
                    <a:pt x="501" y="57"/>
                    <a:pt x="358" y="9"/>
                  </a:cubicBezTo>
                  <a:cubicBezTo>
                    <a:pt x="337" y="3"/>
                    <a:pt x="316" y="1"/>
                    <a:pt x="2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2" name="Google Shape;1686;p14"/>
            <p:cNvSpPr/>
            <p:nvPr/>
          </p:nvSpPr>
          <p:spPr>
            <a:xfrm>
              <a:off x="3460550" y="2080150"/>
              <a:ext cx="12525" cy="12150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226" y="0"/>
                  </a:moveTo>
                  <a:cubicBezTo>
                    <a:pt x="143" y="12"/>
                    <a:pt x="48" y="72"/>
                    <a:pt x="24" y="167"/>
                  </a:cubicBezTo>
                  <a:cubicBezTo>
                    <a:pt x="0" y="191"/>
                    <a:pt x="0" y="215"/>
                    <a:pt x="0" y="250"/>
                  </a:cubicBezTo>
                  <a:cubicBezTo>
                    <a:pt x="0" y="358"/>
                    <a:pt x="60" y="441"/>
                    <a:pt x="167" y="477"/>
                  </a:cubicBezTo>
                  <a:cubicBezTo>
                    <a:pt x="194" y="483"/>
                    <a:pt x="221" y="486"/>
                    <a:pt x="245" y="486"/>
                  </a:cubicBezTo>
                  <a:cubicBezTo>
                    <a:pt x="315" y="486"/>
                    <a:pt x="373" y="461"/>
                    <a:pt x="417" y="417"/>
                  </a:cubicBezTo>
                  <a:cubicBezTo>
                    <a:pt x="453" y="381"/>
                    <a:pt x="464" y="358"/>
                    <a:pt x="476" y="322"/>
                  </a:cubicBezTo>
                  <a:cubicBezTo>
                    <a:pt x="500" y="262"/>
                    <a:pt x="500" y="227"/>
                    <a:pt x="476" y="167"/>
                  </a:cubicBezTo>
                  <a:cubicBezTo>
                    <a:pt x="453" y="84"/>
                    <a:pt x="405" y="36"/>
                    <a:pt x="333" y="12"/>
                  </a:cubicBezTo>
                  <a:cubicBezTo>
                    <a:pt x="298" y="0"/>
                    <a:pt x="262" y="0"/>
                    <a:pt x="22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3" name="Google Shape;1687;p14"/>
            <p:cNvSpPr/>
            <p:nvPr/>
          </p:nvSpPr>
          <p:spPr>
            <a:xfrm>
              <a:off x="3537325" y="2434925"/>
              <a:ext cx="13725" cy="12725"/>
            </a:xfrm>
            <a:custGeom>
              <a:avLst/>
              <a:gdLst/>
              <a:ahLst/>
              <a:cxnLst/>
              <a:rect l="l" t="t" r="r" b="b"/>
              <a:pathLst>
                <a:path w="549" h="509" extrusionOk="0">
                  <a:moveTo>
                    <a:pt x="282" y="0"/>
                  </a:moveTo>
                  <a:cubicBezTo>
                    <a:pt x="163" y="0"/>
                    <a:pt x="58" y="70"/>
                    <a:pt x="25" y="180"/>
                  </a:cubicBezTo>
                  <a:lnTo>
                    <a:pt x="25" y="204"/>
                  </a:lnTo>
                  <a:cubicBezTo>
                    <a:pt x="1" y="323"/>
                    <a:pt x="60" y="454"/>
                    <a:pt x="191" y="502"/>
                  </a:cubicBezTo>
                  <a:cubicBezTo>
                    <a:pt x="213" y="506"/>
                    <a:pt x="235" y="509"/>
                    <a:pt x="257" y="509"/>
                  </a:cubicBezTo>
                  <a:cubicBezTo>
                    <a:pt x="294" y="509"/>
                    <a:pt x="332" y="501"/>
                    <a:pt x="370" y="478"/>
                  </a:cubicBezTo>
                  <a:cubicBezTo>
                    <a:pt x="430" y="454"/>
                    <a:pt x="477" y="406"/>
                    <a:pt x="501" y="335"/>
                  </a:cubicBezTo>
                  <a:cubicBezTo>
                    <a:pt x="549" y="204"/>
                    <a:pt x="477" y="61"/>
                    <a:pt x="346" y="25"/>
                  </a:cubicBezTo>
                  <a:cubicBezTo>
                    <a:pt x="322" y="25"/>
                    <a:pt x="322" y="25"/>
                    <a:pt x="310" y="2"/>
                  </a:cubicBezTo>
                  <a:cubicBezTo>
                    <a:pt x="301" y="1"/>
                    <a:pt x="292" y="0"/>
                    <a:pt x="28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4" name="Google Shape;1688;p14"/>
            <p:cNvSpPr/>
            <p:nvPr/>
          </p:nvSpPr>
          <p:spPr>
            <a:xfrm>
              <a:off x="3328975" y="2549325"/>
              <a:ext cx="14025" cy="12525"/>
            </a:xfrm>
            <a:custGeom>
              <a:avLst/>
              <a:gdLst/>
              <a:ahLst/>
              <a:cxnLst/>
              <a:rect l="l" t="t" r="r" b="b"/>
              <a:pathLst>
                <a:path w="561" h="501" extrusionOk="0">
                  <a:moveTo>
                    <a:pt x="289" y="0"/>
                  </a:moveTo>
                  <a:cubicBezTo>
                    <a:pt x="180" y="0"/>
                    <a:pt x="78" y="68"/>
                    <a:pt x="48" y="176"/>
                  </a:cubicBezTo>
                  <a:cubicBezTo>
                    <a:pt x="1" y="307"/>
                    <a:pt x="72" y="450"/>
                    <a:pt x="203" y="486"/>
                  </a:cubicBezTo>
                  <a:cubicBezTo>
                    <a:pt x="233" y="496"/>
                    <a:pt x="263" y="501"/>
                    <a:pt x="291" y="501"/>
                  </a:cubicBezTo>
                  <a:cubicBezTo>
                    <a:pt x="397" y="501"/>
                    <a:pt x="487" y="434"/>
                    <a:pt x="524" y="331"/>
                  </a:cubicBezTo>
                  <a:cubicBezTo>
                    <a:pt x="560" y="188"/>
                    <a:pt x="489" y="57"/>
                    <a:pt x="358" y="10"/>
                  </a:cubicBezTo>
                  <a:cubicBezTo>
                    <a:pt x="335" y="3"/>
                    <a:pt x="312" y="0"/>
                    <a:pt x="28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1689;p14"/>
          <p:cNvGrpSpPr/>
          <p:nvPr/>
        </p:nvGrpSpPr>
        <p:grpSpPr>
          <a:xfrm>
            <a:off x="3138301" y="41"/>
            <a:ext cx="6005949" cy="1460702"/>
            <a:chOff x="3877250" y="939525"/>
            <a:chExt cx="2541125" cy="618025"/>
          </a:xfrm>
        </p:grpSpPr>
        <p:sp>
          <p:nvSpPr>
            <p:cNvPr id="1049225" name="Google Shape;1690;p14"/>
            <p:cNvSpPr/>
            <p:nvPr/>
          </p:nvSpPr>
          <p:spPr>
            <a:xfrm>
              <a:off x="4697300" y="939825"/>
              <a:ext cx="57475" cy="13725"/>
            </a:xfrm>
            <a:custGeom>
              <a:avLst/>
              <a:gdLst/>
              <a:ahLst/>
              <a:cxnLst/>
              <a:rect l="l" t="t" r="r" b="b"/>
              <a:pathLst>
                <a:path w="2299" h="549" extrusionOk="0">
                  <a:moveTo>
                    <a:pt x="1" y="1"/>
                  </a:moveTo>
                  <a:lnTo>
                    <a:pt x="2298" y="548"/>
                  </a:lnTo>
                  <a:lnTo>
                    <a:pt x="2251" y="263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6" name="Google Shape;1691;p14"/>
            <p:cNvSpPr/>
            <p:nvPr/>
          </p:nvSpPr>
          <p:spPr>
            <a:xfrm>
              <a:off x="4760400" y="947875"/>
              <a:ext cx="126525" cy="36025"/>
            </a:xfrm>
            <a:custGeom>
              <a:avLst/>
              <a:gdLst/>
              <a:ahLst/>
              <a:cxnLst/>
              <a:rect l="l" t="t" r="r" b="b"/>
              <a:pathLst>
                <a:path w="5061" h="1441" extrusionOk="0">
                  <a:moveTo>
                    <a:pt x="1" y="0"/>
                  </a:moveTo>
                  <a:lnTo>
                    <a:pt x="36" y="286"/>
                  </a:lnTo>
                  <a:lnTo>
                    <a:pt x="4977" y="1441"/>
                  </a:lnTo>
                  <a:cubicBezTo>
                    <a:pt x="4977" y="1357"/>
                    <a:pt x="5001" y="1262"/>
                    <a:pt x="5061" y="11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7" name="Google Shape;1692;p14"/>
            <p:cNvSpPr/>
            <p:nvPr/>
          </p:nvSpPr>
          <p:spPr>
            <a:xfrm>
              <a:off x="3888875" y="939825"/>
              <a:ext cx="51500" cy="75925"/>
            </a:xfrm>
            <a:custGeom>
              <a:avLst/>
              <a:gdLst/>
              <a:ahLst/>
              <a:cxnLst/>
              <a:rect l="l" t="t" r="r" b="b"/>
              <a:pathLst>
                <a:path w="2060" h="3037" extrusionOk="0">
                  <a:moveTo>
                    <a:pt x="1762" y="1"/>
                  </a:moveTo>
                  <a:lnTo>
                    <a:pt x="0" y="2989"/>
                  </a:lnTo>
                  <a:cubicBezTo>
                    <a:pt x="72" y="2989"/>
                    <a:pt x="155" y="3001"/>
                    <a:pt x="214" y="3037"/>
                  </a:cubicBezTo>
                  <a:lnTo>
                    <a:pt x="310" y="2953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8" name="Google Shape;1693;p14"/>
            <p:cNvSpPr/>
            <p:nvPr/>
          </p:nvSpPr>
          <p:spPr>
            <a:xfrm>
              <a:off x="4222250" y="939825"/>
              <a:ext cx="22050" cy="8950"/>
            </a:xfrm>
            <a:custGeom>
              <a:avLst/>
              <a:gdLst/>
              <a:ahLst/>
              <a:cxnLst/>
              <a:rect l="l" t="t" r="r" b="b"/>
              <a:pathLst>
                <a:path w="882" h="358" extrusionOk="0">
                  <a:moveTo>
                    <a:pt x="0" y="1"/>
                  </a:moveTo>
                  <a:lnTo>
                    <a:pt x="834" y="358"/>
                  </a:lnTo>
                  <a:cubicBezTo>
                    <a:pt x="822" y="334"/>
                    <a:pt x="822" y="310"/>
                    <a:pt x="822" y="298"/>
                  </a:cubicBezTo>
                  <a:cubicBezTo>
                    <a:pt x="810" y="215"/>
                    <a:pt x="822" y="144"/>
                    <a:pt x="881" y="96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29" name="Google Shape;1694;p14"/>
            <p:cNvSpPr/>
            <p:nvPr/>
          </p:nvSpPr>
          <p:spPr>
            <a:xfrm>
              <a:off x="3894225" y="942800"/>
              <a:ext cx="103300" cy="77725"/>
            </a:xfrm>
            <a:custGeom>
              <a:avLst/>
              <a:gdLst/>
              <a:ahLst/>
              <a:cxnLst/>
              <a:rect l="l" t="t" r="r" b="b"/>
              <a:pathLst>
                <a:path w="4132" h="3109" extrusionOk="0">
                  <a:moveTo>
                    <a:pt x="3941" y="1"/>
                  </a:moveTo>
                  <a:lnTo>
                    <a:pt x="96" y="2834"/>
                  </a:lnTo>
                  <a:lnTo>
                    <a:pt x="0" y="2918"/>
                  </a:lnTo>
                  <a:cubicBezTo>
                    <a:pt x="72" y="2953"/>
                    <a:pt x="131" y="3013"/>
                    <a:pt x="155" y="3108"/>
                  </a:cubicBezTo>
                  <a:lnTo>
                    <a:pt x="4132" y="155"/>
                  </a:lnTo>
                  <a:cubicBezTo>
                    <a:pt x="4108" y="132"/>
                    <a:pt x="4072" y="84"/>
                    <a:pt x="4049" y="36"/>
                  </a:cubicBezTo>
                  <a:lnTo>
                    <a:pt x="39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0" name="Google Shape;1695;p14"/>
            <p:cNvSpPr/>
            <p:nvPr/>
          </p:nvSpPr>
          <p:spPr>
            <a:xfrm>
              <a:off x="4006450" y="946075"/>
              <a:ext cx="190525" cy="100350"/>
            </a:xfrm>
            <a:custGeom>
              <a:avLst/>
              <a:gdLst/>
              <a:ahLst/>
              <a:cxnLst/>
              <a:rect l="l" t="t" r="r" b="b"/>
              <a:pathLst>
                <a:path w="7621" h="4014" extrusionOk="0">
                  <a:moveTo>
                    <a:pt x="250" y="1"/>
                  </a:moveTo>
                  <a:cubicBezTo>
                    <a:pt x="191" y="72"/>
                    <a:pt x="107" y="132"/>
                    <a:pt x="0" y="155"/>
                  </a:cubicBezTo>
                  <a:lnTo>
                    <a:pt x="7525" y="4001"/>
                  </a:lnTo>
                  <a:cubicBezTo>
                    <a:pt x="7561" y="4013"/>
                    <a:pt x="7596" y="4013"/>
                    <a:pt x="7620" y="4013"/>
                  </a:cubicBezTo>
                  <a:cubicBezTo>
                    <a:pt x="7608" y="3977"/>
                    <a:pt x="7584" y="3906"/>
                    <a:pt x="7573" y="3846"/>
                  </a:cubicBezTo>
                  <a:cubicBezTo>
                    <a:pt x="7596" y="3799"/>
                    <a:pt x="7596" y="3763"/>
                    <a:pt x="7596" y="3739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1" name="Google Shape;1696;p14"/>
            <p:cNvSpPr/>
            <p:nvPr/>
          </p:nvSpPr>
          <p:spPr>
            <a:xfrm>
              <a:off x="3987100" y="939825"/>
              <a:ext cx="8350" cy="4500"/>
            </a:xfrm>
            <a:custGeom>
              <a:avLst/>
              <a:gdLst/>
              <a:ahLst/>
              <a:cxnLst/>
              <a:rect l="l" t="t" r="r" b="b"/>
              <a:pathLst>
                <a:path w="334" h="180" extrusionOk="0">
                  <a:moveTo>
                    <a:pt x="0" y="1"/>
                  </a:moveTo>
                  <a:lnTo>
                    <a:pt x="226" y="120"/>
                  </a:lnTo>
                  <a:lnTo>
                    <a:pt x="334" y="179"/>
                  </a:lnTo>
                  <a:cubicBezTo>
                    <a:pt x="310" y="132"/>
                    <a:pt x="298" y="84"/>
                    <a:pt x="298" y="36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2" name="Google Shape;1697;p14"/>
            <p:cNvSpPr/>
            <p:nvPr/>
          </p:nvSpPr>
          <p:spPr>
            <a:xfrm>
              <a:off x="4215100" y="1051750"/>
              <a:ext cx="184275" cy="282800"/>
            </a:xfrm>
            <a:custGeom>
              <a:avLst/>
              <a:gdLst/>
              <a:ahLst/>
              <a:cxnLst/>
              <a:rect l="l" t="t" r="r" b="b"/>
              <a:pathLst>
                <a:path w="7371" h="11312" extrusionOk="0">
                  <a:moveTo>
                    <a:pt x="227" y="0"/>
                  </a:moveTo>
                  <a:cubicBezTo>
                    <a:pt x="167" y="60"/>
                    <a:pt x="96" y="108"/>
                    <a:pt x="0" y="119"/>
                  </a:cubicBezTo>
                  <a:lnTo>
                    <a:pt x="7120" y="11311"/>
                  </a:lnTo>
                  <a:cubicBezTo>
                    <a:pt x="7168" y="11264"/>
                    <a:pt x="7228" y="11216"/>
                    <a:pt x="7287" y="11216"/>
                  </a:cubicBezTo>
                  <a:cubicBezTo>
                    <a:pt x="7311" y="11216"/>
                    <a:pt x="7347" y="11216"/>
                    <a:pt x="7370" y="1124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3" name="Google Shape;1698;p14"/>
            <p:cNvSpPr/>
            <p:nvPr/>
          </p:nvSpPr>
          <p:spPr>
            <a:xfrm>
              <a:off x="4399650" y="1275000"/>
              <a:ext cx="125925" cy="62825"/>
            </a:xfrm>
            <a:custGeom>
              <a:avLst/>
              <a:gdLst/>
              <a:ahLst/>
              <a:cxnLst/>
              <a:rect l="l" t="t" r="r" b="b"/>
              <a:pathLst>
                <a:path w="5037" h="2513" extrusionOk="0">
                  <a:moveTo>
                    <a:pt x="4906" y="0"/>
                  </a:moveTo>
                  <a:lnTo>
                    <a:pt x="0" y="2286"/>
                  </a:lnTo>
                  <a:cubicBezTo>
                    <a:pt x="84" y="2322"/>
                    <a:pt x="119" y="2381"/>
                    <a:pt x="143" y="2465"/>
                  </a:cubicBezTo>
                  <a:lnTo>
                    <a:pt x="143" y="2512"/>
                  </a:lnTo>
                  <a:lnTo>
                    <a:pt x="5037" y="226"/>
                  </a:lnTo>
                  <a:cubicBezTo>
                    <a:pt x="4977" y="155"/>
                    <a:pt x="4918" y="83"/>
                    <a:pt x="490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4" name="Google Shape;1699;p14"/>
            <p:cNvSpPr/>
            <p:nvPr/>
          </p:nvSpPr>
          <p:spPr>
            <a:xfrm>
              <a:off x="4213300" y="950850"/>
              <a:ext cx="37250" cy="77700"/>
            </a:xfrm>
            <a:custGeom>
              <a:avLst/>
              <a:gdLst/>
              <a:ahLst/>
              <a:cxnLst/>
              <a:rect l="l" t="t" r="r" b="b"/>
              <a:pathLst>
                <a:path w="1490" h="3108" extrusionOk="0">
                  <a:moveTo>
                    <a:pt x="1227" y="0"/>
                  </a:moveTo>
                  <a:lnTo>
                    <a:pt x="1" y="3012"/>
                  </a:lnTo>
                  <a:cubicBezTo>
                    <a:pt x="96" y="3024"/>
                    <a:pt x="168" y="3048"/>
                    <a:pt x="239" y="3108"/>
                  </a:cubicBezTo>
                  <a:lnTo>
                    <a:pt x="1489" y="48"/>
                  </a:lnTo>
                  <a:lnTo>
                    <a:pt x="1489" y="48"/>
                  </a:lnTo>
                  <a:cubicBezTo>
                    <a:pt x="1477" y="60"/>
                    <a:pt x="1442" y="60"/>
                    <a:pt x="1418" y="60"/>
                  </a:cubicBezTo>
                  <a:cubicBezTo>
                    <a:pt x="1406" y="62"/>
                    <a:pt x="1394" y="63"/>
                    <a:pt x="1382" y="63"/>
                  </a:cubicBezTo>
                  <a:cubicBezTo>
                    <a:pt x="1326" y="63"/>
                    <a:pt x="1277" y="40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5" name="Google Shape;1700;p14"/>
            <p:cNvSpPr/>
            <p:nvPr/>
          </p:nvSpPr>
          <p:spPr>
            <a:xfrm>
              <a:off x="4248425" y="939825"/>
              <a:ext cx="7475" cy="3600"/>
            </a:xfrm>
            <a:custGeom>
              <a:avLst/>
              <a:gdLst/>
              <a:ahLst/>
              <a:cxnLst/>
              <a:rect l="l" t="t" r="r" b="b"/>
              <a:pathLst>
                <a:path w="299" h="144" extrusionOk="0">
                  <a:moveTo>
                    <a:pt x="13" y="1"/>
                  </a:moveTo>
                  <a:lnTo>
                    <a:pt x="1" y="24"/>
                  </a:lnTo>
                  <a:cubicBezTo>
                    <a:pt x="84" y="36"/>
                    <a:pt x="156" y="72"/>
                    <a:pt x="203" y="144"/>
                  </a:cubicBezTo>
                  <a:cubicBezTo>
                    <a:pt x="215" y="132"/>
                    <a:pt x="239" y="132"/>
                    <a:pt x="251" y="132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6" name="Google Shape;1701;p14"/>
            <p:cNvSpPr/>
            <p:nvPr/>
          </p:nvSpPr>
          <p:spPr>
            <a:xfrm>
              <a:off x="4253500" y="942650"/>
              <a:ext cx="181900" cy="74600"/>
            </a:xfrm>
            <a:custGeom>
              <a:avLst/>
              <a:gdLst/>
              <a:ahLst/>
              <a:cxnLst/>
              <a:rect l="l" t="t" r="r" b="b"/>
              <a:pathLst>
                <a:path w="7276" h="2984" extrusionOk="0">
                  <a:moveTo>
                    <a:pt x="84" y="1"/>
                  </a:moveTo>
                  <a:cubicBezTo>
                    <a:pt x="72" y="1"/>
                    <a:pt x="60" y="7"/>
                    <a:pt x="48" y="19"/>
                  </a:cubicBezTo>
                  <a:cubicBezTo>
                    <a:pt x="12" y="19"/>
                    <a:pt x="0" y="19"/>
                    <a:pt x="0" y="31"/>
                  </a:cubicBezTo>
                  <a:cubicBezTo>
                    <a:pt x="12" y="66"/>
                    <a:pt x="36" y="90"/>
                    <a:pt x="36" y="138"/>
                  </a:cubicBezTo>
                  <a:cubicBezTo>
                    <a:pt x="36" y="185"/>
                    <a:pt x="36" y="221"/>
                    <a:pt x="12" y="257"/>
                  </a:cubicBezTo>
                  <a:lnTo>
                    <a:pt x="36" y="257"/>
                  </a:lnTo>
                  <a:lnTo>
                    <a:pt x="7180" y="2983"/>
                  </a:lnTo>
                  <a:cubicBezTo>
                    <a:pt x="7192" y="2888"/>
                    <a:pt x="7216" y="2817"/>
                    <a:pt x="7275" y="2745"/>
                  </a:cubicBezTo>
                  <a:lnTo>
                    <a:pt x="119" y="19"/>
                  </a:lnTo>
                  <a:cubicBezTo>
                    <a:pt x="107" y="7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7" name="Google Shape;1702;p14"/>
            <p:cNvSpPr/>
            <p:nvPr/>
          </p:nvSpPr>
          <p:spPr>
            <a:xfrm>
              <a:off x="4459775" y="1021675"/>
              <a:ext cx="198850" cy="82475"/>
            </a:xfrm>
            <a:custGeom>
              <a:avLst/>
              <a:gdLst/>
              <a:ahLst/>
              <a:cxnLst/>
              <a:rect l="l" t="t" r="r" b="b"/>
              <a:pathLst>
                <a:path w="7954" h="3299" extrusionOk="0">
                  <a:moveTo>
                    <a:pt x="84" y="1"/>
                  </a:moveTo>
                  <a:cubicBezTo>
                    <a:pt x="72" y="84"/>
                    <a:pt x="36" y="156"/>
                    <a:pt x="0" y="239"/>
                  </a:cubicBezTo>
                  <a:lnTo>
                    <a:pt x="7882" y="3299"/>
                  </a:lnTo>
                  <a:cubicBezTo>
                    <a:pt x="7882" y="3227"/>
                    <a:pt x="7894" y="3156"/>
                    <a:pt x="7954" y="3108"/>
                  </a:cubicBezTo>
                  <a:cubicBezTo>
                    <a:pt x="7954" y="3096"/>
                    <a:pt x="7942" y="3073"/>
                    <a:pt x="7942" y="304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8" name="Google Shape;1703;p14"/>
            <p:cNvSpPr/>
            <p:nvPr/>
          </p:nvSpPr>
          <p:spPr>
            <a:xfrm>
              <a:off x="4418400" y="939825"/>
              <a:ext cx="27100" cy="67300"/>
            </a:xfrm>
            <a:custGeom>
              <a:avLst/>
              <a:gdLst/>
              <a:ahLst/>
              <a:cxnLst/>
              <a:rect l="l" t="t" r="r" b="b"/>
              <a:pathLst>
                <a:path w="1084" h="2692" extrusionOk="0">
                  <a:moveTo>
                    <a:pt x="0" y="1"/>
                  </a:moveTo>
                  <a:lnTo>
                    <a:pt x="846" y="2691"/>
                  </a:lnTo>
                  <a:cubicBezTo>
                    <a:pt x="917" y="2644"/>
                    <a:pt x="1001" y="2620"/>
                    <a:pt x="1084" y="259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39" name="Google Shape;1704;p14"/>
            <p:cNvSpPr/>
            <p:nvPr/>
          </p:nvSpPr>
          <p:spPr>
            <a:xfrm>
              <a:off x="4448750" y="1033600"/>
              <a:ext cx="82475" cy="232175"/>
            </a:xfrm>
            <a:custGeom>
              <a:avLst/>
              <a:gdLst/>
              <a:ahLst/>
              <a:cxnLst/>
              <a:rect l="l" t="t" r="r" b="b"/>
              <a:pathLst>
                <a:path w="3299" h="9287" extrusionOk="0">
                  <a:moveTo>
                    <a:pt x="239" y="0"/>
                  </a:moveTo>
                  <a:cubicBezTo>
                    <a:pt x="168" y="12"/>
                    <a:pt x="84" y="36"/>
                    <a:pt x="1" y="60"/>
                  </a:cubicBezTo>
                  <a:lnTo>
                    <a:pt x="3061" y="9287"/>
                  </a:lnTo>
                  <a:cubicBezTo>
                    <a:pt x="3120" y="9239"/>
                    <a:pt x="3192" y="9192"/>
                    <a:pt x="3275" y="9192"/>
                  </a:cubicBezTo>
                  <a:lnTo>
                    <a:pt x="3299" y="9192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0" name="Google Shape;1705;p14"/>
            <p:cNvSpPr/>
            <p:nvPr/>
          </p:nvSpPr>
          <p:spPr>
            <a:xfrm>
              <a:off x="4530625" y="1282125"/>
              <a:ext cx="42875" cy="110750"/>
            </a:xfrm>
            <a:custGeom>
              <a:avLst/>
              <a:gdLst/>
              <a:ahLst/>
              <a:cxnLst/>
              <a:rect l="l" t="t" r="r" b="b"/>
              <a:pathLst>
                <a:path w="1715" h="4430" extrusionOk="0">
                  <a:moveTo>
                    <a:pt x="262" y="1"/>
                  </a:moveTo>
                  <a:cubicBezTo>
                    <a:pt x="202" y="25"/>
                    <a:pt x="143" y="60"/>
                    <a:pt x="83" y="60"/>
                  </a:cubicBezTo>
                  <a:lnTo>
                    <a:pt x="0" y="60"/>
                  </a:lnTo>
                  <a:lnTo>
                    <a:pt x="1465" y="4430"/>
                  </a:lnTo>
                  <a:cubicBezTo>
                    <a:pt x="1524" y="4406"/>
                    <a:pt x="1595" y="4370"/>
                    <a:pt x="1667" y="4370"/>
                  </a:cubicBezTo>
                  <a:lnTo>
                    <a:pt x="1715" y="437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1" name="Google Shape;1706;p14"/>
            <p:cNvSpPr/>
            <p:nvPr/>
          </p:nvSpPr>
          <p:spPr>
            <a:xfrm>
              <a:off x="4539550" y="1228550"/>
              <a:ext cx="81275" cy="44675"/>
            </a:xfrm>
            <a:custGeom>
              <a:avLst/>
              <a:gdLst/>
              <a:ahLst/>
              <a:cxnLst/>
              <a:rect l="l" t="t" r="r" b="b"/>
              <a:pathLst>
                <a:path w="3251" h="1787" extrusionOk="0">
                  <a:moveTo>
                    <a:pt x="3155" y="1"/>
                  </a:moveTo>
                  <a:lnTo>
                    <a:pt x="0" y="1548"/>
                  </a:lnTo>
                  <a:cubicBezTo>
                    <a:pt x="48" y="1584"/>
                    <a:pt x="95" y="1668"/>
                    <a:pt x="95" y="1751"/>
                  </a:cubicBezTo>
                  <a:lnTo>
                    <a:pt x="95" y="1787"/>
                  </a:lnTo>
                  <a:lnTo>
                    <a:pt x="3251" y="239"/>
                  </a:lnTo>
                  <a:cubicBezTo>
                    <a:pt x="3203" y="179"/>
                    <a:pt x="3179" y="96"/>
                    <a:pt x="3155" y="25"/>
                  </a:cubicBezTo>
                  <a:lnTo>
                    <a:pt x="315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2" name="Google Shape;1707;p14"/>
            <p:cNvSpPr/>
            <p:nvPr/>
          </p:nvSpPr>
          <p:spPr>
            <a:xfrm>
              <a:off x="4665450" y="1102950"/>
              <a:ext cx="99750" cy="35750"/>
            </a:xfrm>
            <a:custGeom>
              <a:avLst/>
              <a:gdLst/>
              <a:ahLst/>
              <a:cxnLst/>
              <a:rect l="l" t="t" r="r" b="b"/>
              <a:pathLst>
                <a:path w="3990" h="1430" extrusionOk="0">
                  <a:moveTo>
                    <a:pt x="132" y="0"/>
                  </a:moveTo>
                  <a:cubicBezTo>
                    <a:pt x="132" y="107"/>
                    <a:pt x="84" y="203"/>
                    <a:pt x="1" y="226"/>
                  </a:cubicBezTo>
                  <a:lnTo>
                    <a:pt x="3906" y="1429"/>
                  </a:lnTo>
                  <a:cubicBezTo>
                    <a:pt x="3930" y="1346"/>
                    <a:pt x="3953" y="1274"/>
                    <a:pt x="3989" y="1179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3" name="Google Shape;1708;p14"/>
            <p:cNvSpPr/>
            <p:nvPr/>
          </p:nvSpPr>
          <p:spPr>
            <a:xfrm>
              <a:off x="4576150" y="1236000"/>
              <a:ext cx="52125" cy="157775"/>
            </a:xfrm>
            <a:custGeom>
              <a:avLst/>
              <a:gdLst/>
              <a:ahLst/>
              <a:cxnLst/>
              <a:rect l="l" t="t" r="r" b="b"/>
              <a:pathLst>
                <a:path w="2085" h="6311" extrusionOk="0">
                  <a:moveTo>
                    <a:pt x="1846" y="0"/>
                  </a:moveTo>
                  <a:lnTo>
                    <a:pt x="1" y="6215"/>
                  </a:lnTo>
                  <a:cubicBezTo>
                    <a:pt x="84" y="6227"/>
                    <a:pt x="167" y="6263"/>
                    <a:pt x="239" y="6311"/>
                  </a:cubicBezTo>
                  <a:lnTo>
                    <a:pt x="2084" y="84"/>
                  </a:lnTo>
                  <a:cubicBezTo>
                    <a:pt x="1989" y="84"/>
                    <a:pt x="1906" y="36"/>
                    <a:pt x="18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4" name="Google Shape;1709;p14"/>
            <p:cNvSpPr/>
            <p:nvPr/>
          </p:nvSpPr>
          <p:spPr>
            <a:xfrm>
              <a:off x="4627050" y="1106525"/>
              <a:ext cx="36050" cy="112225"/>
            </a:xfrm>
            <a:custGeom>
              <a:avLst/>
              <a:gdLst/>
              <a:ahLst/>
              <a:cxnLst/>
              <a:rect l="l" t="t" r="r" b="b"/>
              <a:pathLst>
                <a:path w="1442" h="4489" extrusionOk="0">
                  <a:moveTo>
                    <a:pt x="1227" y="0"/>
                  </a:moveTo>
                  <a:lnTo>
                    <a:pt x="1" y="4441"/>
                  </a:lnTo>
                  <a:lnTo>
                    <a:pt x="13" y="4441"/>
                  </a:lnTo>
                  <a:cubicBezTo>
                    <a:pt x="35" y="4438"/>
                    <a:pt x="56" y="4437"/>
                    <a:pt x="76" y="4437"/>
                  </a:cubicBezTo>
                  <a:cubicBezTo>
                    <a:pt x="142" y="4437"/>
                    <a:pt x="196" y="4452"/>
                    <a:pt x="251" y="4489"/>
                  </a:cubicBezTo>
                  <a:lnTo>
                    <a:pt x="1441" y="107"/>
                  </a:lnTo>
                  <a:lnTo>
                    <a:pt x="1441" y="107"/>
                  </a:lnTo>
                  <a:cubicBezTo>
                    <a:pt x="1427" y="111"/>
                    <a:pt x="1412" y="113"/>
                    <a:pt x="1397" y="113"/>
                  </a:cubicBezTo>
                  <a:cubicBezTo>
                    <a:pt x="1327" y="113"/>
                    <a:pt x="1257" y="69"/>
                    <a:pt x="122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5" name="Google Shape;1710;p14"/>
            <p:cNvSpPr/>
            <p:nvPr/>
          </p:nvSpPr>
          <p:spPr>
            <a:xfrm>
              <a:off x="4658600" y="939825"/>
              <a:ext cx="18475" cy="159275"/>
            </a:xfrm>
            <a:custGeom>
              <a:avLst/>
              <a:gdLst/>
              <a:ahLst/>
              <a:cxnLst/>
              <a:rect l="l" t="t" r="r" b="b"/>
              <a:pathLst>
                <a:path w="739" h="6371" extrusionOk="0">
                  <a:moveTo>
                    <a:pt x="477" y="1"/>
                  </a:moveTo>
                  <a:lnTo>
                    <a:pt x="1" y="6311"/>
                  </a:lnTo>
                  <a:cubicBezTo>
                    <a:pt x="1" y="6323"/>
                    <a:pt x="1" y="6347"/>
                    <a:pt x="13" y="6370"/>
                  </a:cubicBezTo>
                  <a:cubicBezTo>
                    <a:pt x="48" y="6335"/>
                    <a:pt x="96" y="6323"/>
                    <a:pt x="156" y="6311"/>
                  </a:cubicBezTo>
                  <a:cubicBezTo>
                    <a:pt x="191" y="6311"/>
                    <a:pt x="227" y="6311"/>
                    <a:pt x="263" y="6323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6" name="Google Shape;1711;p14"/>
            <p:cNvSpPr/>
            <p:nvPr/>
          </p:nvSpPr>
          <p:spPr>
            <a:xfrm>
              <a:off x="4752075" y="939825"/>
              <a:ext cx="37225" cy="176550"/>
            </a:xfrm>
            <a:custGeom>
              <a:avLst/>
              <a:gdLst/>
              <a:ahLst/>
              <a:cxnLst/>
              <a:rect l="l" t="t" r="r" b="b"/>
              <a:pathLst>
                <a:path w="1489" h="7062" extrusionOk="0">
                  <a:moveTo>
                    <a:pt x="0" y="1"/>
                  </a:moveTo>
                  <a:lnTo>
                    <a:pt x="48" y="263"/>
                  </a:lnTo>
                  <a:lnTo>
                    <a:pt x="96" y="548"/>
                  </a:lnTo>
                  <a:lnTo>
                    <a:pt x="1215" y="7061"/>
                  </a:lnTo>
                  <a:cubicBezTo>
                    <a:pt x="1310" y="7037"/>
                    <a:pt x="1393" y="7025"/>
                    <a:pt x="1489" y="7002"/>
                  </a:cubicBezTo>
                  <a:lnTo>
                    <a:pt x="369" y="608"/>
                  </a:lnTo>
                  <a:lnTo>
                    <a:pt x="334" y="322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7" name="Google Shape;1712;p14"/>
            <p:cNvSpPr/>
            <p:nvPr/>
          </p:nvSpPr>
          <p:spPr>
            <a:xfrm>
              <a:off x="4804450" y="989825"/>
              <a:ext cx="88725" cy="131000"/>
            </a:xfrm>
            <a:custGeom>
              <a:avLst/>
              <a:gdLst/>
              <a:ahLst/>
              <a:cxnLst/>
              <a:rect l="l" t="t" r="r" b="b"/>
              <a:pathLst>
                <a:path w="3549" h="5240" extrusionOk="0">
                  <a:moveTo>
                    <a:pt x="3323" y="1"/>
                  </a:moveTo>
                  <a:lnTo>
                    <a:pt x="1" y="5109"/>
                  </a:lnTo>
                  <a:cubicBezTo>
                    <a:pt x="84" y="5144"/>
                    <a:pt x="156" y="5192"/>
                    <a:pt x="227" y="5240"/>
                  </a:cubicBezTo>
                  <a:lnTo>
                    <a:pt x="3549" y="144"/>
                  </a:lnTo>
                  <a:cubicBezTo>
                    <a:pt x="3454" y="120"/>
                    <a:pt x="3382" y="84"/>
                    <a:pt x="332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8" name="Google Shape;1713;p14"/>
            <p:cNvSpPr/>
            <p:nvPr/>
          </p:nvSpPr>
          <p:spPr>
            <a:xfrm>
              <a:off x="4897925" y="939825"/>
              <a:ext cx="29775" cy="37525"/>
            </a:xfrm>
            <a:custGeom>
              <a:avLst/>
              <a:gdLst/>
              <a:ahLst/>
              <a:cxnLst/>
              <a:rect l="l" t="t" r="r" b="b"/>
              <a:pathLst>
                <a:path w="1191" h="1501" extrusionOk="0">
                  <a:moveTo>
                    <a:pt x="881" y="1"/>
                  </a:moveTo>
                  <a:lnTo>
                    <a:pt x="0" y="1346"/>
                  </a:lnTo>
                  <a:cubicBezTo>
                    <a:pt x="96" y="1382"/>
                    <a:pt x="167" y="1429"/>
                    <a:pt x="227" y="1501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49" name="Google Shape;1714;p14"/>
            <p:cNvSpPr/>
            <p:nvPr/>
          </p:nvSpPr>
          <p:spPr>
            <a:xfrm>
              <a:off x="4904775" y="979125"/>
              <a:ext cx="209875" cy="36925"/>
            </a:xfrm>
            <a:custGeom>
              <a:avLst/>
              <a:gdLst/>
              <a:ahLst/>
              <a:cxnLst/>
              <a:rect l="l" t="t" r="r" b="b"/>
              <a:pathLst>
                <a:path w="8395" h="1477" extrusionOk="0">
                  <a:moveTo>
                    <a:pt x="0" y="0"/>
                  </a:moveTo>
                  <a:cubicBezTo>
                    <a:pt x="12" y="48"/>
                    <a:pt x="24" y="96"/>
                    <a:pt x="24" y="131"/>
                  </a:cubicBezTo>
                  <a:lnTo>
                    <a:pt x="24" y="250"/>
                  </a:lnTo>
                  <a:lnTo>
                    <a:pt x="8394" y="1477"/>
                  </a:lnTo>
                  <a:lnTo>
                    <a:pt x="7870" y="113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0" name="Google Shape;1715;p14"/>
            <p:cNvSpPr/>
            <p:nvPr/>
          </p:nvSpPr>
          <p:spPr>
            <a:xfrm>
              <a:off x="5115500" y="939825"/>
              <a:ext cx="73850" cy="73250"/>
            </a:xfrm>
            <a:custGeom>
              <a:avLst/>
              <a:gdLst/>
              <a:ahLst/>
              <a:cxnLst/>
              <a:rect l="l" t="t" r="r" b="b"/>
              <a:pathLst>
                <a:path w="2954" h="2930" extrusionOk="0">
                  <a:moveTo>
                    <a:pt x="2608" y="1"/>
                  </a:moveTo>
                  <a:lnTo>
                    <a:pt x="1" y="2775"/>
                  </a:lnTo>
                  <a:lnTo>
                    <a:pt x="227" y="293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1" name="Google Shape;1716;p14"/>
            <p:cNvSpPr/>
            <p:nvPr/>
          </p:nvSpPr>
          <p:spPr>
            <a:xfrm>
              <a:off x="4996450" y="939825"/>
              <a:ext cx="347975" cy="224175"/>
            </a:xfrm>
            <a:custGeom>
              <a:avLst/>
              <a:gdLst/>
              <a:ahLst/>
              <a:cxnLst/>
              <a:rect l="l" t="t" r="r" b="b"/>
              <a:pathLst>
                <a:path w="13919" h="8967" extrusionOk="0">
                  <a:moveTo>
                    <a:pt x="0" y="1"/>
                  </a:moveTo>
                  <a:lnTo>
                    <a:pt x="4203" y="2715"/>
                  </a:lnTo>
                  <a:lnTo>
                    <a:pt x="4715" y="3061"/>
                  </a:lnTo>
                  <a:lnTo>
                    <a:pt x="13835" y="8966"/>
                  </a:lnTo>
                  <a:cubicBezTo>
                    <a:pt x="13847" y="8907"/>
                    <a:pt x="13871" y="8871"/>
                    <a:pt x="13919" y="8835"/>
                  </a:cubicBezTo>
                  <a:lnTo>
                    <a:pt x="13776" y="8633"/>
                  </a:lnTo>
                  <a:lnTo>
                    <a:pt x="4977" y="2918"/>
                  </a:lnTo>
                  <a:lnTo>
                    <a:pt x="4751" y="2763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2" name="Google Shape;1717;p14"/>
            <p:cNvSpPr/>
            <p:nvPr/>
          </p:nvSpPr>
          <p:spPr>
            <a:xfrm>
              <a:off x="5192300" y="939825"/>
              <a:ext cx="157775" cy="220900"/>
            </a:xfrm>
            <a:custGeom>
              <a:avLst/>
              <a:gdLst/>
              <a:ahLst/>
              <a:cxnLst/>
              <a:rect l="l" t="t" r="r" b="b"/>
              <a:pathLst>
                <a:path w="6311" h="8836" extrusionOk="0">
                  <a:moveTo>
                    <a:pt x="1" y="1"/>
                  </a:moveTo>
                  <a:lnTo>
                    <a:pt x="5942" y="8633"/>
                  </a:lnTo>
                  <a:lnTo>
                    <a:pt x="6073" y="8835"/>
                  </a:lnTo>
                  <a:cubicBezTo>
                    <a:pt x="6132" y="8764"/>
                    <a:pt x="6216" y="8716"/>
                    <a:pt x="6311" y="8704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3" name="Google Shape;1718;p14"/>
            <p:cNvSpPr/>
            <p:nvPr/>
          </p:nvSpPr>
          <p:spPr>
            <a:xfrm>
              <a:off x="5357500" y="995500"/>
              <a:ext cx="208675" cy="168500"/>
            </a:xfrm>
            <a:custGeom>
              <a:avLst/>
              <a:gdLst/>
              <a:ahLst/>
              <a:cxnLst/>
              <a:rect l="l" t="t" r="r" b="b"/>
              <a:pathLst>
                <a:path w="8347" h="6740" extrusionOk="0">
                  <a:moveTo>
                    <a:pt x="8168" y="0"/>
                  </a:moveTo>
                  <a:lnTo>
                    <a:pt x="1" y="6537"/>
                  </a:lnTo>
                  <a:cubicBezTo>
                    <a:pt x="72" y="6584"/>
                    <a:pt x="132" y="6656"/>
                    <a:pt x="155" y="6739"/>
                  </a:cubicBezTo>
                  <a:lnTo>
                    <a:pt x="8347" y="191"/>
                  </a:lnTo>
                  <a:cubicBezTo>
                    <a:pt x="8275" y="131"/>
                    <a:pt x="8216" y="72"/>
                    <a:pt x="8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4" name="Google Shape;1719;p14"/>
            <p:cNvSpPr/>
            <p:nvPr/>
          </p:nvSpPr>
          <p:spPr>
            <a:xfrm>
              <a:off x="5531925" y="939825"/>
              <a:ext cx="36650" cy="39025"/>
            </a:xfrm>
            <a:custGeom>
              <a:avLst/>
              <a:gdLst/>
              <a:ahLst/>
              <a:cxnLst/>
              <a:rect l="l" t="t" r="r" b="b"/>
              <a:pathLst>
                <a:path w="1466" h="1561" extrusionOk="0">
                  <a:moveTo>
                    <a:pt x="1" y="1"/>
                  </a:moveTo>
                  <a:lnTo>
                    <a:pt x="1251" y="1560"/>
                  </a:lnTo>
                  <a:cubicBezTo>
                    <a:pt x="1298" y="1501"/>
                    <a:pt x="1370" y="1453"/>
                    <a:pt x="1465" y="140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5" name="Google Shape;1720;p14"/>
            <p:cNvSpPr/>
            <p:nvPr/>
          </p:nvSpPr>
          <p:spPr>
            <a:xfrm>
              <a:off x="5412275" y="940125"/>
              <a:ext cx="30075" cy="14900"/>
            </a:xfrm>
            <a:custGeom>
              <a:avLst/>
              <a:gdLst/>
              <a:ahLst/>
              <a:cxnLst/>
              <a:rect l="l" t="t" r="r" b="b"/>
              <a:pathLst>
                <a:path w="1203" h="596" extrusionOk="0">
                  <a:moveTo>
                    <a:pt x="0" y="1"/>
                  </a:moveTo>
                  <a:lnTo>
                    <a:pt x="1084" y="596"/>
                  </a:lnTo>
                  <a:cubicBezTo>
                    <a:pt x="1108" y="489"/>
                    <a:pt x="1143" y="417"/>
                    <a:pt x="1203" y="35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6" name="Google Shape;1721;p14"/>
            <p:cNvSpPr/>
            <p:nvPr/>
          </p:nvSpPr>
          <p:spPr>
            <a:xfrm>
              <a:off x="5448000" y="940125"/>
              <a:ext cx="7750" cy="6575"/>
            </a:xfrm>
            <a:custGeom>
              <a:avLst/>
              <a:gdLst/>
              <a:ahLst/>
              <a:cxnLst/>
              <a:rect l="l" t="t" r="r" b="b"/>
              <a:pathLst>
                <a:path w="310" h="263" extrusionOk="0">
                  <a:moveTo>
                    <a:pt x="36" y="1"/>
                  </a:moveTo>
                  <a:lnTo>
                    <a:pt x="0" y="251"/>
                  </a:lnTo>
                  <a:cubicBezTo>
                    <a:pt x="12" y="251"/>
                    <a:pt x="24" y="251"/>
                    <a:pt x="36" y="239"/>
                  </a:cubicBezTo>
                  <a:cubicBezTo>
                    <a:pt x="58" y="235"/>
                    <a:pt x="80" y="234"/>
                    <a:pt x="100" y="234"/>
                  </a:cubicBezTo>
                  <a:cubicBezTo>
                    <a:pt x="157" y="234"/>
                    <a:pt x="207" y="245"/>
                    <a:pt x="250" y="26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7" name="Google Shape;1722;p14"/>
            <p:cNvSpPr/>
            <p:nvPr/>
          </p:nvSpPr>
          <p:spPr>
            <a:xfrm>
              <a:off x="5654850" y="939825"/>
              <a:ext cx="128625" cy="201250"/>
            </a:xfrm>
            <a:custGeom>
              <a:avLst/>
              <a:gdLst/>
              <a:ahLst/>
              <a:cxnLst/>
              <a:rect l="l" t="t" r="r" b="b"/>
              <a:pathLst>
                <a:path w="5145" h="8050" extrusionOk="0">
                  <a:moveTo>
                    <a:pt x="1" y="1"/>
                  </a:moveTo>
                  <a:lnTo>
                    <a:pt x="4978" y="8049"/>
                  </a:lnTo>
                  <a:cubicBezTo>
                    <a:pt x="5025" y="8002"/>
                    <a:pt x="5085" y="7954"/>
                    <a:pt x="5144" y="7906"/>
                  </a:cubicBezTo>
                  <a:lnTo>
                    <a:pt x="5097" y="7775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8" name="Google Shape;1723;p14"/>
            <p:cNvSpPr/>
            <p:nvPr/>
          </p:nvSpPr>
          <p:spPr>
            <a:xfrm>
              <a:off x="5575375" y="939825"/>
              <a:ext cx="14925" cy="36050"/>
            </a:xfrm>
            <a:custGeom>
              <a:avLst/>
              <a:gdLst/>
              <a:ahLst/>
              <a:cxnLst/>
              <a:rect l="l" t="t" r="r" b="b"/>
              <a:pathLst>
                <a:path w="597" h="1442" extrusionOk="0">
                  <a:moveTo>
                    <a:pt x="346" y="1"/>
                  </a:moveTo>
                  <a:lnTo>
                    <a:pt x="1" y="1370"/>
                  </a:lnTo>
                  <a:cubicBezTo>
                    <a:pt x="96" y="1370"/>
                    <a:pt x="180" y="1394"/>
                    <a:pt x="239" y="1441"/>
                  </a:cubicBezTo>
                  <a:lnTo>
                    <a:pt x="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59" name="Google Shape;1724;p14"/>
            <p:cNvSpPr/>
            <p:nvPr/>
          </p:nvSpPr>
          <p:spPr>
            <a:xfrm>
              <a:off x="5742075" y="939825"/>
              <a:ext cx="47350" cy="198275"/>
            </a:xfrm>
            <a:custGeom>
              <a:avLst/>
              <a:gdLst/>
              <a:ahLst/>
              <a:cxnLst/>
              <a:rect l="l" t="t" r="r" b="b"/>
              <a:pathLst>
                <a:path w="1894" h="7931" extrusionOk="0">
                  <a:moveTo>
                    <a:pt x="0" y="1"/>
                  </a:moveTo>
                  <a:lnTo>
                    <a:pt x="1608" y="7775"/>
                  </a:lnTo>
                  <a:lnTo>
                    <a:pt x="1644" y="7930"/>
                  </a:lnTo>
                  <a:cubicBezTo>
                    <a:pt x="1715" y="7894"/>
                    <a:pt x="1775" y="7871"/>
                    <a:pt x="1870" y="7871"/>
                  </a:cubicBezTo>
                  <a:lnTo>
                    <a:pt x="1894" y="787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0" name="Google Shape;1725;p14"/>
            <p:cNvSpPr/>
            <p:nvPr/>
          </p:nvSpPr>
          <p:spPr>
            <a:xfrm>
              <a:off x="5789400" y="1164550"/>
              <a:ext cx="90525" cy="353650"/>
            </a:xfrm>
            <a:custGeom>
              <a:avLst/>
              <a:gdLst/>
              <a:ahLst/>
              <a:cxnLst/>
              <a:rect l="l" t="t" r="r" b="b"/>
              <a:pathLst>
                <a:path w="3621" h="14146" extrusionOk="0">
                  <a:moveTo>
                    <a:pt x="251" y="1"/>
                  </a:moveTo>
                  <a:cubicBezTo>
                    <a:pt x="215" y="13"/>
                    <a:pt x="155" y="25"/>
                    <a:pt x="96" y="37"/>
                  </a:cubicBezTo>
                  <a:lnTo>
                    <a:pt x="1" y="37"/>
                  </a:lnTo>
                  <a:lnTo>
                    <a:pt x="3370" y="14145"/>
                  </a:lnTo>
                  <a:cubicBezTo>
                    <a:pt x="3441" y="14122"/>
                    <a:pt x="3513" y="14110"/>
                    <a:pt x="3584" y="14086"/>
                  </a:cubicBezTo>
                  <a:lnTo>
                    <a:pt x="3620" y="1408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1" name="Google Shape;1726;p14"/>
            <p:cNvSpPr/>
            <p:nvPr/>
          </p:nvSpPr>
          <p:spPr>
            <a:xfrm>
              <a:off x="6017400" y="939525"/>
              <a:ext cx="8075" cy="4500"/>
            </a:xfrm>
            <a:custGeom>
              <a:avLst/>
              <a:gdLst/>
              <a:ahLst/>
              <a:cxnLst/>
              <a:rect l="l" t="t" r="r" b="b"/>
              <a:pathLst>
                <a:path w="323" h="180" extrusionOk="0">
                  <a:moveTo>
                    <a:pt x="1" y="1"/>
                  </a:moveTo>
                  <a:lnTo>
                    <a:pt x="108" y="179"/>
                  </a:lnTo>
                  <a:cubicBezTo>
                    <a:pt x="156" y="144"/>
                    <a:pt x="203" y="96"/>
                    <a:pt x="239" y="72"/>
                  </a:cubicBezTo>
                  <a:cubicBezTo>
                    <a:pt x="275" y="48"/>
                    <a:pt x="298" y="36"/>
                    <a:pt x="322" y="25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2" name="Google Shape;1727;p14"/>
            <p:cNvSpPr/>
            <p:nvPr/>
          </p:nvSpPr>
          <p:spPr>
            <a:xfrm>
              <a:off x="5798625" y="956500"/>
              <a:ext cx="225350" cy="187850"/>
            </a:xfrm>
            <a:custGeom>
              <a:avLst/>
              <a:gdLst/>
              <a:ahLst/>
              <a:cxnLst/>
              <a:rect l="l" t="t" r="r" b="b"/>
              <a:pathLst>
                <a:path w="9014" h="7514" extrusionOk="0">
                  <a:moveTo>
                    <a:pt x="8835" y="0"/>
                  </a:moveTo>
                  <a:lnTo>
                    <a:pt x="1" y="7299"/>
                  </a:lnTo>
                  <a:cubicBezTo>
                    <a:pt x="84" y="7370"/>
                    <a:pt x="144" y="7442"/>
                    <a:pt x="167" y="7513"/>
                  </a:cubicBezTo>
                  <a:lnTo>
                    <a:pt x="9014" y="191"/>
                  </a:lnTo>
                  <a:cubicBezTo>
                    <a:pt x="8954" y="167"/>
                    <a:pt x="8895" y="96"/>
                    <a:pt x="8847" y="24"/>
                  </a:cubicBezTo>
                  <a:cubicBezTo>
                    <a:pt x="8847" y="12"/>
                    <a:pt x="8835" y="12"/>
                    <a:pt x="88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3" name="Google Shape;1728;p14"/>
            <p:cNvSpPr/>
            <p:nvPr/>
          </p:nvSpPr>
          <p:spPr>
            <a:xfrm>
              <a:off x="6031700" y="959775"/>
              <a:ext cx="71750" cy="111650"/>
            </a:xfrm>
            <a:custGeom>
              <a:avLst/>
              <a:gdLst/>
              <a:ahLst/>
              <a:cxnLst/>
              <a:rect l="l" t="t" r="r" b="b"/>
              <a:pathLst>
                <a:path w="2870" h="4466" extrusionOk="0">
                  <a:moveTo>
                    <a:pt x="238" y="0"/>
                  </a:moveTo>
                  <a:cubicBezTo>
                    <a:pt x="226" y="12"/>
                    <a:pt x="191" y="36"/>
                    <a:pt x="155" y="60"/>
                  </a:cubicBezTo>
                  <a:cubicBezTo>
                    <a:pt x="107" y="72"/>
                    <a:pt x="60" y="96"/>
                    <a:pt x="0" y="108"/>
                  </a:cubicBezTo>
                  <a:lnTo>
                    <a:pt x="2691" y="4465"/>
                  </a:lnTo>
                  <a:cubicBezTo>
                    <a:pt x="2739" y="4394"/>
                    <a:pt x="2798" y="4322"/>
                    <a:pt x="2870" y="4263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4" name="Google Shape;1729;p14"/>
            <p:cNvSpPr/>
            <p:nvPr/>
          </p:nvSpPr>
          <p:spPr>
            <a:xfrm>
              <a:off x="6036450" y="939825"/>
              <a:ext cx="12825" cy="7475"/>
            </a:xfrm>
            <a:custGeom>
              <a:avLst/>
              <a:gdLst/>
              <a:ahLst/>
              <a:cxnLst/>
              <a:rect l="l" t="t" r="r" b="b"/>
              <a:pathLst>
                <a:path w="513" h="299" extrusionOk="0">
                  <a:moveTo>
                    <a:pt x="108" y="1"/>
                  </a:moveTo>
                  <a:lnTo>
                    <a:pt x="1" y="84"/>
                  </a:lnTo>
                  <a:cubicBezTo>
                    <a:pt x="48" y="120"/>
                    <a:pt x="96" y="155"/>
                    <a:pt x="120" y="203"/>
                  </a:cubicBezTo>
                  <a:lnTo>
                    <a:pt x="167" y="298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5" name="Google Shape;1730;p14"/>
            <p:cNvSpPr/>
            <p:nvPr/>
          </p:nvSpPr>
          <p:spPr>
            <a:xfrm>
              <a:off x="5965325" y="1184200"/>
              <a:ext cx="453050" cy="198075"/>
            </a:xfrm>
            <a:custGeom>
              <a:avLst/>
              <a:gdLst/>
              <a:ahLst/>
              <a:cxnLst/>
              <a:rect l="l" t="t" r="r" b="b"/>
              <a:pathLst>
                <a:path w="18122" h="7923" extrusionOk="0">
                  <a:moveTo>
                    <a:pt x="18121" y="1"/>
                  </a:moveTo>
                  <a:lnTo>
                    <a:pt x="143" y="7633"/>
                  </a:lnTo>
                  <a:lnTo>
                    <a:pt x="0" y="7883"/>
                  </a:lnTo>
                  <a:cubicBezTo>
                    <a:pt x="27" y="7909"/>
                    <a:pt x="67" y="7923"/>
                    <a:pt x="106" y="7923"/>
                  </a:cubicBezTo>
                  <a:cubicBezTo>
                    <a:pt x="118" y="7923"/>
                    <a:pt x="131" y="7921"/>
                    <a:pt x="143" y="7918"/>
                  </a:cubicBezTo>
                  <a:lnTo>
                    <a:pt x="18121" y="286"/>
                  </a:lnTo>
                  <a:lnTo>
                    <a:pt x="1812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6" name="Google Shape;1731;p14"/>
            <p:cNvSpPr/>
            <p:nvPr/>
          </p:nvSpPr>
          <p:spPr>
            <a:xfrm>
              <a:off x="6126650" y="939825"/>
              <a:ext cx="68775" cy="119975"/>
            </a:xfrm>
            <a:custGeom>
              <a:avLst/>
              <a:gdLst/>
              <a:ahLst/>
              <a:cxnLst/>
              <a:rect l="l" t="t" r="r" b="b"/>
              <a:pathLst>
                <a:path w="2751" h="4799" extrusionOk="0">
                  <a:moveTo>
                    <a:pt x="2465" y="1"/>
                  </a:moveTo>
                  <a:lnTo>
                    <a:pt x="0" y="4739"/>
                  </a:lnTo>
                  <a:cubicBezTo>
                    <a:pt x="84" y="4763"/>
                    <a:pt x="179" y="4775"/>
                    <a:pt x="250" y="4799"/>
                  </a:cubicBezTo>
                  <a:lnTo>
                    <a:pt x="2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7" name="Google Shape;1732;p14"/>
            <p:cNvSpPr/>
            <p:nvPr/>
          </p:nvSpPr>
          <p:spPr>
            <a:xfrm>
              <a:off x="5887625" y="1106525"/>
              <a:ext cx="218800" cy="414050"/>
            </a:xfrm>
            <a:custGeom>
              <a:avLst/>
              <a:gdLst/>
              <a:ahLst/>
              <a:cxnLst/>
              <a:rect l="l" t="t" r="r" b="b"/>
              <a:pathLst>
                <a:path w="8752" h="16562" extrusionOk="0">
                  <a:moveTo>
                    <a:pt x="8561" y="0"/>
                  </a:moveTo>
                  <a:lnTo>
                    <a:pt x="1" y="16443"/>
                  </a:lnTo>
                  <a:cubicBezTo>
                    <a:pt x="96" y="16466"/>
                    <a:pt x="167" y="16502"/>
                    <a:pt x="227" y="16562"/>
                  </a:cubicBezTo>
                  <a:lnTo>
                    <a:pt x="3132" y="10990"/>
                  </a:lnTo>
                  <a:lnTo>
                    <a:pt x="3263" y="10740"/>
                  </a:lnTo>
                  <a:lnTo>
                    <a:pt x="8752" y="179"/>
                  </a:lnTo>
                  <a:cubicBezTo>
                    <a:pt x="8680" y="131"/>
                    <a:pt x="8621" y="72"/>
                    <a:pt x="856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8" name="Google Shape;1733;p14"/>
            <p:cNvSpPr/>
            <p:nvPr/>
          </p:nvSpPr>
          <p:spPr>
            <a:xfrm>
              <a:off x="4762775" y="1114700"/>
              <a:ext cx="59275" cy="58100"/>
            </a:xfrm>
            <a:custGeom>
              <a:avLst/>
              <a:gdLst/>
              <a:ahLst/>
              <a:cxnLst/>
              <a:rect l="l" t="t" r="r" b="b"/>
              <a:pathLst>
                <a:path w="2371" h="2324" extrusionOk="0">
                  <a:moveTo>
                    <a:pt x="1166" y="0"/>
                  </a:moveTo>
                  <a:cubicBezTo>
                    <a:pt x="1130" y="0"/>
                    <a:pt x="1095" y="2"/>
                    <a:pt x="1061" y="7"/>
                  </a:cubicBezTo>
                  <a:cubicBezTo>
                    <a:pt x="977" y="18"/>
                    <a:pt x="882" y="42"/>
                    <a:pt x="811" y="66"/>
                  </a:cubicBezTo>
                  <a:cubicBezTo>
                    <a:pt x="477" y="173"/>
                    <a:pt x="227" y="423"/>
                    <a:pt x="96" y="721"/>
                  </a:cubicBezTo>
                  <a:cubicBezTo>
                    <a:pt x="60" y="804"/>
                    <a:pt x="37" y="888"/>
                    <a:pt x="25" y="983"/>
                  </a:cubicBezTo>
                  <a:cubicBezTo>
                    <a:pt x="1" y="1078"/>
                    <a:pt x="1" y="1185"/>
                    <a:pt x="1" y="1292"/>
                  </a:cubicBezTo>
                  <a:cubicBezTo>
                    <a:pt x="78" y="1890"/>
                    <a:pt x="568" y="2324"/>
                    <a:pt x="1144" y="2324"/>
                  </a:cubicBezTo>
                  <a:cubicBezTo>
                    <a:pt x="1187" y="2324"/>
                    <a:pt x="1231" y="2321"/>
                    <a:pt x="1275" y="2316"/>
                  </a:cubicBezTo>
                  <a:cubicBezTo>
                    <a:pt x="1906" y="2245"/>
                    <a:pt x="2370" y="1673"/>
                    <a:pt x="2299" y="1054"/>
                  </a:cubicBezTo>
                  <a:cubicBezTo>
                    <a:pt x="2263" y="721"/>
                    <a:pt x="2108" y="459"/>
                    <a:pt x="1870" y="268"/>
                  </a:cubicBezTo>
                  <a:cubicBezTo>
                    <a:pt x="1787" y="209"/>
                    <a:pt x="1727" y="161"/>
                    <a:pt x="1644" y="126"/>
                  </a:cubicBezTo>
                  <a:cubicBezTo>
                    <a:pt x="1506" y="47"/>
                    <a:pt x="1335" y="0"/>
                    <a:pt x="11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69" name="Google Shape;1734;p14"/>
            <p:cNvSpPr/>
            <p:nvPr/>
          </p:nvSpPr>
          <p:spPr>
            <a:xfrm>
              <a:off x="4558600" y="1391375"/>
              <a:ext cx="30975" cy="29875"/>
            </a:xfrm>
            <a:custGeom>
              <a:avLst/>
              <a:gdLst/>
              <a:ahLst/>
              <a:cxnLst/>
              <a:rect l="l" t="t" r="r" b="b"/>
              <a:pathLst>
                <a:path w="1239" h="1195" extrusionOk="0">
                  <a:moveTo>
                    <a:pt x="548" y="0"/>
                  </a:moveTo>
                  <a:cubicBezTo>
                    <a:pt x="476" y="12"/>
                    <a:pt x="405" y="36"/>
                    <a:pt x="346" y="60"/>
                  </a:cubicBezTo>
                  <a:cubicBezTo>
                    <a:pt x="131" y="167"/>
                    <a:pt x="0" y="405"/>
                    <a:pt x="12" y="655"/>
                  </a:cubicBezTo>
                  <a:cubicBezTo>
                    <a:pt x="57" y="966"/>
                    <a:pt x="308" y="1195"/>
                    <a:pt x="603" y="1195"/>
                  </a:cubicBezTo>
                  <a:cubicBezTo>
                    <a:pt x="624" y="1195"/>
                    <a:pt x="646" y="1193"/>
                    <a:pt x="667" y="1191"/>
                  </a:cubicBezTo>
                  <a:cubicBezTo>
                    <a:pt x="1000" y="1167"/>
                    <a:pt x="1238" y="870"/>
                    <a:pt x="1203" y="536"/>
                  </a:cubicBezTo>
                  <a:cubicBezTo>
                    <a:pt x="1191" y="346"/>
                    <a:pt x="1084" y="191"/>
                    <a:pt x="941" y="108"/>
                  </a:cubicBezTo>
                  <a:cubicBezTo>
                    <a:pt x="869" y="60"/>
                    <a:pt x="786" y="36"/>
                    <a:pt x="703" y="12"/>
                  </a:cubicBezTo>
                  <a:cubicBezTo>
                    <a:pt x="667" y="0"/>
                    <a:pt x="643" y="0"/>
                    <a:pt x="59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0" name="Google Shape;1735;p14"/>
            <p:cNvSpPr/>
            <p:nvPr/>
          </p:nvSpPr>
          <p:spPr>
            <a:xfrm>
              <a:off x="4196350" y="1025325"/>
              <a:ext cx="30075" cy="30150"/>
            </a:xfrm>
            <a:custGeom>
              <a:avLst/>
              <a:gdLst/>
              <a:ahLst/>
              <a:cxnLst/>
              <a:rect l="l" t="t" r="r" b="b"/>
              <a:pathLst>
                <a:path w="1203" h="1206" extrusionOk="0">
                  <a:moveTo>
                    <a:pt x="622" y="1"/>
                  </a:moveTo>
                  <a:cubicBezTo>
                    <a:pt x="596" y="1"/>
                    <a:pt x="566" y="4"/>
                    <a:pt x="536" y="10"/>
                  </a:cubicBezTo>
                  <a:cubicBezTo>
                    <a:pt x="238" y="45"/>
                    <a:pt x="24" y="283"/>
                    <a:pt x="0" y="569"/>
                  </a:cubicBezTo>
                  <a:lnTo>
                    <a:pt x="0" y="664"/>
                  </a:lnTo>
                  <a:cubicBezTo>
                    <a:pt x="0" y="724"/>
                    <a:pt x="12" y="772"/>
                    <a:pt x="36" y="831"/>
                  </a:cubicBezTo>
                  <a:cubicBezTo>
                    <a:pt x="123" y="1048"/>
                    <a:pt x="337" y="1205"/>
                    <a:pt x="581" y="1205"/>
                  </a:cubicBezTo>
                  <a:cubicBezTo>
                    <a:pt x="606" y="1205"/>
                    <a:pt x="630" y="1204"/>
                    <a:pt x="655" y="1200"/>
                  </a:cubicBezTo>
                  <a:cubicBezTo>
                    <a:pt x="679" y="1200"/>
                    <a:pt x="727" y="1188"/>
                    <a:pt x="750" y="1188"/>
                  </a:cubicBezTo>
                  <a:cubicBezTo>
                    <a:pt x="846" y="1165"/>
                    <a:pt x="917" y="1117"/>
                    <a:pt x="977" y="1069"/>
                  </a:cubicBezTo>
                  <a:cubicBezTo>
                    <a:pt x="1131" y="938"/>
                    <a:pt x="1203" y="748"/>
                    <a:pt x="1191" y="545"/>
                  </a:cubicBezTo>
                  <a:cubicBezTo>
                    <a:pt x="1167" y="367"/>
                    <a:pt x="1072" y="224"/>
                    <a:pt x="929" y="117"/>
                  </a:cubicBezTo>
                  <a:cubicBezTo>
                    <a:pt x="858" y="69"/>
                    <a:pt x="786" y="33"/>
                    <a:pt x="691" y="10"/>
                  </a:cubicBezTo>
                  <a:cubicBezTo>
                    <a:pt x="673" y="4"/>
                    <a:pt x="649" y="1"/>
                    <a:pt x="6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1" name="Google Shape;1736;p14"/>
            <p:cNvSpPr/>
            <p:nvPr/>
          </p:nvSpPr>
          <p:spPr>
            <a:xfrm>
              <a:off x="4432100" y="1005225"/>
              <a:ext cx="30075" cy="29900"/>
            </a:xfrm>
            <a:custGeom>
              <a:avLst/>
              <a:gdLst/>
              <a:ahLst/>
              <a:cxnLst/>
              <a:rect l="l" t="t" r="r" b="b"/>
              <a:pathLst>
                <a:path w="1203" h="1196" extrusionOk="0">
                  <a:moveTo>
                    <a:pt x="614" y="0"/>
                  </a:moveTo>
                  <a:cubicBezTo>
                    <a:pt x="592" y="0"/>
                    <a:pt x="570" y="2"/>
                    <a:pt x="548" y="4"/>
                  </a:cubicBezTo>
                  <a:cubicBezTo>
                    <a:pt x="464" y="16"/>
                    <a:pt x="369" y="40"/>
                    <a:pt x="310" y="87"/>
                  </a:cubicBezTo>
                  <a:cubicBezTo>
                    <a:pt x="238" y="135"/>
                    <a:pt x="179" y="195"/>
                    <a:pt x="131" y="254"/>
                  </a:cubicBezTo>
                  <a:cubicBezTo>
                    <a:pt x="83" y="325"/>
                    <a:pt x="48" y="397"/>
                    <a:pt x="24" y="492"/>
                  </a:cubicBezTo>
                  <a:cubicBezTo>
                    <a:pt x="12" y="540"/>
                    <a:pt x="0" y="599"/>
                    <a:pt x="12" y="659"/>
                  </a:cubicBezTo>
                  <a:cubicBezTo>
                    <a:pt x="47" y="961"/>
                    <a:pt x="309" y="1195"/>
                    <a:pt x="631" y="1195"/>
                  </a:cubicBezTo>
                  <a:cubicBezTo>
                    <a:pt x="639" y="1195"/>
                    <a:pt x="647" y="1195"/>
                    <a:pt x="655" y="1195"/>
                  </a:cubicBezTo>
                  <a:lnTo>
                    <a:pt x="667" y="1195"/>
                  </a:lnTo>
                  <a:cubicBezTo>
                    <a:pt x="762" y="1171"/>
                    <a:pt x="834" y="1159"/>
                    <a:pt x="905" y="1111"/>
                  </a:cubicBezTo>
                  <a:cubicBezTo>
                    <a:pt x="1000" y="1076"/>
                    <a:pt x="1072" y="992"/>
                    <a:pt x="1119" y="909"/>
                  </a:cubicBezTo>
                  <a:cubicBezTo>
                    <a:pt x="1155" y="837"/>
                    <a:pt x="1191" y="754"/>
                    <a:pt x="1203" y="671"/>
                  </a:cubicBezTo>
                  <a:lnTo>
                    <a:pt x="1203" y="540"/>
                  </a:lnTo>
                  <a:cubicBezTo>
                    <a:pt x="1180" y="229"/>
                    <a:pt x="920" y="0"/>
                    <a:pt x="61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2" name="Google Shape;1737;p14"/>
            <p:cNvSpPr/>
            <p:nvPr/>
          </p:nvSpPr>
          <p:spPr>
            <a:xfrm>
              <a:off x="4392800" y="1332150"/>
              <a:ext cx="9850" cy="10525"/>
            </a:xfrm>
            <a:custGeom>
              <a:avLst/>
              <a:gdLst/>
              <a:ahLst/>
              <a:cxnLst/>
              <a:rect l="l" t="t" r="r" b="b"/>
              <a:pathLst>
                <a:path w="394" h="421" extrusionOk="0">
                  <a:moveTo>
                    <a:pt x="179" y="0"/>
                  </a:moveTo>
                  <a:cubicBezTo>
                    <a:pt x="96" y="0"/>
                    <a:pt x="60" y="48"/>
                    <a:pt x="24" y="107"/>
                  </a:cubicBezTo>
                  <a:cubicBezTo>
                    <a:pt x="12" y="131"/>
                    <a:pt x="0" y="179"/>
                    <a:pt x="0" y="238"/>
                  </a:cubicBezTo>
                  <a:cubicBezTo>
                    <a:pt x="11" y="343"/>
                    <a:pt x="77" y="421"/>
                    <a:pt x="175" y="421"/>
                  </a:cubicBezTo>
                  <a:cubicBezTo>
                    <a:pt x="188" y="421"/>
                    <a:pt x="201" y="420"/>
                    <a:pt x="215" y="417"/>
                  </a:cubicBezTo>
                  <a:cubicBezTo>
                    <a:pt x="322" y="405"/>
                    <a:pt x="381" y="333"/>
                    <a:pt x="393" y="238"/>
                  </a:cubicBezTo>
                  <a:lnTo>
                    <a:pt x="393" y="191"/>
                  </a:lnTo>
                  <a:cubicBezTo>
                    <a:pt x="393" y="107"/>
                    <a:pt x="334" y="36"/>
                    <a:pt x="262" y="24"/>
                  </a:cubicBezTo>
                  <a:cubicBezTo>
                    <a:pt x="239" y="0"/>
                    <a:pt x="203" y="0"/>
                    <a:pt x="1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3" name="Google Shape;1738;p14"/>
            <p:cNvSpPr/>
            <p:nvPr/>
          </p:nvSpPr>
          <p:spPr>
            <a:xfrm>
              <a:off x="5860550" y="1516575"/>
              <a:ext cx="42275" cy="40975"/>
            </a:xfrm>
            <a:custGeom>
              <a:avLst/>
              <a:gdLst/>
              <a:ahLst/>
              <a:cxnLst/>
              <a:rect l="l" t="t" r="r" b="b"/>
              <a:pathLst>
                <a:path w="1691" h="1639" extrusionOk="0">
                  <a:moveTo>
                    <a:pt x="853" y="0"/>
                  </a:moveTo>
                  <a:cubicBezTo>
                    <a:pt x="827" y="0"/>
                    <a:pt x="801" y="2"/>
                    <a:pt x="774" y="5"/>
                  </a:cubicBezTo>
                  <a:lnTo>
                    <a:pt x="762" y="5"/>
                  </a:lnTo>
                  <a:cubicBezTo>
                    <a:pt x="679" y="29"/>
                    <a:pt x="595" y="41"/>
                    <a:pt x="536" y="64"/>
                  </a:cubicBezTo>
                  <a:cubicBezTo>
                    <a:pt x="203" y="207"/>
                    <a:pt x="0" y="541"/>
                    <a:pt x="24" y="898"/>
                  </a:cubicBezTo>
                  <a:cubicBezTo>
                    <a:pt x="69" y="1327"/>
                    <a:pt x="436" y="1639"/>
                    <a:pt x="850" y="1639"/>
                  </a:cubicBezTo>
                  <a:cubicBezTo>
                    <a:pt x="872" y="1639"/>
                    <a:pt x="895" y="1638"/>
                    <a:pt x="917" y="1636"/>
                  </a:cubicBezTo>
                  <a:cubicBezTo>
                    <a:pt x="1369" y="1588"/>
                    <a:pt x="1691" y="1184"/>
                    <a:pt x="1655" y="743"/>
                  </a:cubicBezTo>
                  <a:cubicBezTo>
                    <a:pt x="1619" y="505"/>
                    <a:pt x="1500" y="291"/>
                    <a:pt x="1310" y="160"/>
                  </a:cubicBezTo>
                  <a:cubicBezTo>
                    <a:pt x="1238" y="112"/>
                    <a:pt x="1155" y="64"/>
                    <a:pt x="1084" y="41"/>
                  </a:cubicBezTo>
                  <a:cubicBezTo>
                    <a:pt x="1003" y="14"/>
                    <a:pt x="930" y="0"/>
                    <a:pt x="8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4" name="Google Shape;1739;p14"/>
            <p:cNvSpPr/>
            <p:nvPr/>
          </p:nvSpPr>
          <p:spPr>
            <a:xfrm>
              <a:off x="5775700" y="1136275"/>
              <a:ext cx="29800" cy="28900"/>
            </a:xfrm>
            <a:custGeom>
              <a:avLst/>
              <a:gdLst/>
              <a:ahLst/>
              <a:cxnLst/>
              <a:rect l="l" t="t" r="r" b="b"/>
              <a:pathLst>
                <a:path w="1192" h="1156" extrusionOk="0">
                  <a:moveTo>
                    <a:pt x="537" y="1"/>
                  </a:moveTo>
                  <a:cubicBezTo>
                    <a:pt x="465" y="1"/>
                    <a:pt x="382" y="25"/>
                    <a:pt x="322" y="60"/>
                  </a:cubicBezTo>
                  <a:cubicBezTo>
                    <a:pt x="263" y="84"/>
                    <a:pt x="203" y="132"/>
                    <a:pt x="168" y="191"/>
                  </a:cubicBezTo>
                  <a:cubicBezTo>
                    <a:pt x="60" y="310"/>
                    <a:pt x="1" y="453"/>
                    <a:pt x="25" y="632"/>
                  </a:cubicBezTo>
                  <a:cubicBezTo>
                    <a:pt x="60" y="918"/>
                    <a:pt x="299" y="1144"/>
                    <a:pt x="560" y="1156"/>
                  </a:cubicBezTo>
                  <a:lnTo>
                    <a:pt x="656" y="1156"/>
                  </a:lnTo>
                  <a:cubicBezTo>
                    <a:pt x="680" y="1156"/>
                    <a:pt x="739" y="1144"/>
                    <a:pt x="799" y="1108"/>
                  </a:cubicBezTo>
                  <a:cubicBezTo>
                    <a:pt x="1025" y="1025"/>
                    <a:pt x="1192" y="787"/>
                    <a:pt x="1156" y="513"/>
                  </a:cubicBezTo>
                  <a:cubicBezTo>
                    <a:pt x="1156" y="441"/>
                    <a:pt x="1132" y="370"/>
                    <a:pt x="1096" y="310"/>
                  </a:cubicBezTo>
                  <a:cubicBezTo>
                    <a:pt x="1061" y="227"/>
                    <a:pt x="1013" y="156"/>
                    <a:pt x="941" y="108"/>
                  </a:cubicBezTo>
                  <a:cubicBezTo>
                    <a:pt x="834" y="36"/>
                    <a:pt x="703" y="1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5" name="Google Shape;1740;p14"/>
            <p:cNvSpPr/>
            <p:nvPr/>
          </p:nvSpPr>
          <p:spPr>
            <a:xfrm>
              <a:off x="5559325" y="973750"/>
              <a:ext cx="30375" cy="28950"/>
            </a:xfrm>
            <a:custGeom>
              <a:avLst/>
              <a:gdLst/>
              <a:ahLst/>
              <a:cxnLst/>
              <a:rect l="l" t="t" r="r" b="b"/>
              <a:pathLst>
                <a:path w="1215" h="1158" extrusionOk="0">
                  <a:moveTo>
                    <a:pt x="679" y="1"/>
                  </a:moveTo>
                  <a:lnTo>
                    <a:pt x="548" y="13"/>
                  </a:lnTo>
                  <a:cubicBezTo>
                    <a:pt x="488" y="13"/>
                    <a:pt x="429" y="25"/>
                    <a:pt x="369" y="49"/>
                  </a:cubicBezTo>
                  <a:cubicBezTo>
                    <a:pt x="286" y="84"/>
                    <a:pt x="214" y="144"/>
                    <a:pt x="155" y="203"/>
                  </a:cubicBezTo>
                  <a:cubicBezTo>
                    <a:pt x="48" y="322"/>
                    <a:pt x="0" y="465"/>
                    <a:pt x="24" y="632"/>
                  </a:cubicBezTo>
                  <a:cubicBezTo>
                    <a:pt x="36" y="727"/>
                    <a:pt x="48" y="799"/>
                    <a:pt x="95" y="858"/>
                  </a:cubicBezTo>
                  <a:cubicBezTo>
                    <a:pt x="143" y="930"/>
                    <a:pt x="202" y="989"/>
                    <a:pt x="274" y="1049"/>
                  </a:cubicBezTo>
                  <a:cubicBezTo>
                    <a:pt x="370" y="1113"/>
                    <a:pt x="485" y="1158"/>
                    <a:pt x="611" y="1158"/>
                  </a:cubicBezTo>
                  <a:cubicBezTo>
                    <a:pt x="626" y="1158"/>
                    <a:pt x="640" y="1157"/>
                    <a:pt x="655" y="1156"/>
                  </a:cubicBezTo>
                  <a:cubicBezTo>
                    <a:pt x="976" y="1120"/>
                    <a:pt x="1214" y="834"/>
                    <a:pt x="1179" y="525"/>
                  </a:cubicBezTo>
                  <a:cubicBezTo>
                    <a:pt x="1167" y="334"/>
                    <a:pt x="1060" y="191"/>
                    <a:pt x="917" y="84"/>
                  </a:cubicBezTo>
                  <a:cubicBezTo>
                    <a:pt x="833" y="37"/>
                    <a:pt x="750" y="1"/>
                    <a:pt x="67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6" name="Google Shape;1741;p14"/>
            <p:cNvSpPr/>
            <p:nvPr/>
          </p:nvSpPr>
          <p:spPr>
            <a:xfrm>
              <a:off x="4618425" y="1217425"/>
              <a:ext cx="22050" cy="20375"/>
            </a:xfrm>
            <a:custGeom>
              <a:avLst/>
              <a:gdLst/>
              <a:ahLst/>
              <a:cxnLst/>
              <a:rect l="l" t="t" r="r" b="b"/>
              <a:pathLst>
                <a:path w="882" h="815" extrusionOk="0">
                  <a:moveTo>
                    <a:pt x="442" y="1"/>
                  </a:moveTo>
                  <a:cubicBezTo>
                    <a:pt x="422" y="1"/>
                    <a:pt x="402" y="2"/>
                    <a:pt x="381" y="5"/>
                  </a:cubicBezTo>
                  <a:lnTo>
                    <a:pt x="358" y="5"/>
                  </a:lnTo>
                  <a:cubicBezTo>
                    <a:pt x="155" y="41"/>
                    <a:pt x="0" y="219"/>
                    <a:pt x="24" y="422"/>
                  </a:cubicBezTo>
                  <a:lnTo>
                    <a:pt x="24" y="458"/>
                  </a:lnTo>
                  <a:cubicBezTo>
                    <a:pt x="36" y="541"/>
                    <a:pt x="60" y="600"/>
                    <a:pt x="108" y="660"/>
                  </a:cubicBezTo>
                  <a:cubicBezTo>
                    <a:pt x="119" y="684"/>
                    <a:pt x="143" y="708"/>
                    <a:pt x="167" y="720"/>
                  </a:cubicBezTo>
                  <a:cubicBezTo>
                    <a:pt x="227" y="779"/>
                    <a:pt x="322" y="815"/>
                    <a:pt x="405" y="815"/>
                  </a:cubicBezTo>
                  <a:lnTo>
                    <a:pt x="477" y="815"/>
                  </a:lnTo>
                  <a:cubicBezTo>
                    <a:pt x="703" y="803"/>
                    <a:pt x="881" y="589"/>
                    <a:pt x="858" y="362"/>
                  </a:cubicBezTo>
                  <a:cubicBezTo>
                    <a:pt x="834" y="219"/>
                    <a:pt x="750" y="100"/>
                    <a:pt x="643" y="41"/>
                  </a:cubicBezTo>
                  <a:cubicBezTo>
                    <a:pt x="563" y="14"/>
                    <a:pt x="503" y="1"/>
                    <a:pt x="4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7" name="Google Shape;1742;p14"/>
            <p:cNvSpPr/>
            <p:nvPr/>
          </p:nvSpPr>
          <p:spPr>
            <a:xfrm>
              <a:off x="5439650" y="946275"/>
              <a:ext cx="21175" cy="20375"/>
            </a:xfrm>
            <a:custGeom>
              <a:avLst/>
              <a:gdLst/>
              <a:ahLst/>
              <a:cxnLst/>
              <a:rect l="l" t="t" r="r" b="b"/>
              <a:pathLst>
                <a:path w="847" h="815" extrusionOk="0">
                  <a:moveTo>
                    <a:pt x="430" y="0"/>
                  </a:moveTo>
                  <a:cubicBezTo>
                    <a:pt x="411" y="0"/>
                    <a:pt x="391" y="2"/>
                    <a:pt x="370" y="5"/>
                  </a:cubicBezTo>
                  <a:cubicBezTo>
                    <a:pt x="358" y="5"/>
                    <a:pt x="346" y="5"/>
                    <a:pt x="334" y="16"/>
                  </a:cubicBezTo>
                  <a:cubicBezTo>
                    <a:pt x="239" y="40"/>
                    <a:pt x="179" y="76"/>
                    <a:pt x="120" y="136"/>
                  </a:cubicBezTo>
                  <a:cubicBezTo>
                    <a:pt x="60" y="195"/>
                    <a:pt x="13" y="290"/>
                    <a:pt x="13" y="374"/>
                  </a:cubicBezTo>
                  <a:cubicBezTo>
                    <a:pt x="11" y="372"/>
                    <a:pt x="10" y="371"/>
                    <a:pt x="8" y="371"/>
                  </a:cubicBezTo>
                  <a:cubicBezTo>
                    <a:pt x="1" y="371"/>
                    <a:pt x="1" y="402"/>
                    <a:pt x="1" y="433"/>
                  </a:cubicBezTo>
                  <a:cubicBezTo>
                    <a:pt x="35" y="652"/>
                    <a:pt x="214" y="815"/>
                    <a:pt x="430" y="815"/>
                  </a:cubicBezTo>
                  <a:cubicBezTo>
                    <a:pt x="438" y="815"/>
                    <a:pt x="446" y="815"/>
                    <a:pt x="453" y="814"/>
                  </a:cubicBezTo>
                  <a:cubicBezTo>
                    <a:pt x="667" y="790"/>
                    <a:pt x="846" y="588"/>
                    <a:pt x="822" y="362"/>
                  </a:cubicBezTo>
                  <a:cubicBezTo>
                    <a:pt x="810" y="219"/>
                    <a:pt x="715" y="100"/>
                    <a:pt x="584" y="40"/>
                  </a:cubicBezTo>
                  <a:cubicBezTo>
                    <a:pt x="539" y="14"/>
                    <a:pt x="488" y="0"/>
                    <a:pt x="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8" name="Google Shape;1743;p14"/>
            <p:cNvSpPr/>
            <p:nvPr/>
          </p:nvSpPr>
          <p:spPr>
            <a:xfrm>
              <a:off x="5341125" y="1157350"/>
              <a:ext cx="21450" cy="20100"/>
            </a:xfrm>
            <a:custGeom>
              <a:avLst/>
              <a:gdLst/>
              <a:ahLst/>
              <a:cxnLst/>
              <a:rect l="l" t="t" r="r" b="b"/>
              <a:pathLst>
                <a:path w="858" h="804" extrusionOk="0">
                  <a:moveTo>
                    <a:pt x="436" y="0"/>
                  </a:moveTo>
                  <a:cubicBezTo>
                    <a:pt x="418" y="0"/>
                    <a:pt x="400" y="1"/>
                    <a:pt x="382" y="3"/>
                  </a:cubicBezTo>
                  <a:lnTo>
                    <a:pt x="346" y="3"/>
                  </a:lnTo>
                  <a:cubicBezTo>
                    <a:pt x="251" y="15"/>
                    <a:pt x="179" y="63"/>
                    <a:pt x="120" y="122"/>
                  </a:cubicBezTo>
                  <a:lnTo>
                    <a:pt x="25" y="253"/>
                  </a:lnTo>
                  <a:cubicBezTo>
                    <a:pt x="13" y="313"/>
                    <a:pt x="1" y="372"/>
                    <a:pt x="13" y="432"/>
                  </a:cubicBezTo>
                  <a:cubicBezTo>
                    <a:pt x="46" y="643"/>
                    <a:pt x="215" y="803"/>
                    <a:pt x="422" y="803"/>
                  </a:cubicBezTo>
                  <a:cubicBezTo>
                    <a:pt x="436" y="803"/>
                    <a:pt x="451" y="802"/>
                    <a:pt x="465" y="801"/>
                  </a:cubicBezTo>
                  <a:cubicBezTo>
                    <a:pt x="679" y="789"/>
                    <a:pt x="858" y="587"/>
                    <a:pt x="834" y="360"/>
                  </a:cubicBezTo>
                  <a:cubicBezTo>
                    <a:pt x="834" y="325"/>
                    <a:pt x="822" y="301"/>
                    <a:pt x="798" y="253"/>
                  </a:cubicBezTo>
                  <a:cubicBezTo>
                    <a:pt x="787" y="182"/>
                    <a:pt x="727" y="110"/>
                    <a:pt x="656" y="63"/>
                  </a:cubicBezTo>
                  <a:cubicBezTo>
                    <a:pt x="596" y="23"/>
                    <a:pt x="521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79" name="Google Shape;1744;p14"/>
            <p:cNvSpPr/>
            <p:nvPr/>
          </p:nvSpPr>
          <p:spPr>
            <a:xfrm>
              <a:off x="4884825" y="973175"/>
              <a:ext cx="20850" cy="20850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381" y="0"/>
                  </a:moveTo>
                  <a:cubicBezTo>
                    <a:pt x="239" y="12"/>
                    <a:pt x="143" y="72"/>
                    <a:pt x="84" y="179"/>
                  </a:cubicBezTo>
                  <a:cubicBezTo>
                    <a:pt x="36" y="250"/>
                    <a:pt x="0" y="345"/>
                    <a:pt x="0" y="429"/>
                  </a:cubicBezTo>
                  <a:lnTo>
                    <a:pt x="0" y="464"/>
                  </a:lnTo>
                  <a:cubicBezTo>
                    <a:pt x="24" y="548"/>
                    <a:pt x="48" y="631"/>
                    <a:pt x="108" y="691"/>
                  </a:cubicBezTo>
                  <a:cubicBezTo>
                    <a:pt x="167" y="762"/>
                    <a:pt x="239" y="810"/>
                    <a:pt x="334" y="822"/>
                  </a:cubicBezTo>
                  <a:cubicBezTo>
                    <a:pt x="381" y="834"/>
                    <a:pt x="417" y="834"/>
                    <a:pt x="465" y="834"/>
                  </a:cubicBezTo>
                  <a:cubicBezTo>
                    <a:pt x="655" y="822"/>
                    <a:pt x="798" y="691"/>
                    <a:pt x="822" y="512"/>
                  </a:cubicBezTo>
                  <a:cubicBezTo>
                    <a:pt x="822" y="464"/>
                    <a:pt x="834" y="417"/>
                    <a:pt x="822" y="369"/>
                  </a:cubicBezTo>
                  <a:cubicBezTo>
                    <a:pt x="822" y="334"/>
                    <a:pt x="810" y="286"/>
                    <a:pt x="798" y="238"/>
                  </a:cubicBezTo>
                  <a:cubicBezTo>
                    <a:pt x="774" y="214"/>
                    <a:pt x="762" y="179"/>
                    <a:pt x="751" y="167"/>
                  </a:cubicBezTo>
                  <a:cubicBezTo>
                    <a:pt x="691" y="95"/>
                    <a:pt x="620" y="48"/>
                    <a:pt x="536" y="12"/>
                  </a:cubicBezTo>
                  <a:cubicBezTo>
                    <a:pt x="501" y="0"/>
                    <a:pt x="441" y="0"/>
                    <a:pt x="38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0" name="Google Shape;1745;p14"/>
            <p:cNvSpPr/>
            <p:nvPr/>
          </p:nvSpPr>
          <p:spPr>
            <a:xfrm>
              <a:off x="3994525" y="940125"/>
              <a:ext cx="20575" cy="10200"/>
            </a:xfrm>
            <a:custGeom>
              <a:avLst/>
              <a:gdLst/>
              <a:ahLst/>
              <a:cxnLst/>
              <a:rect l="l" t="t" r="r" b="b"/>
              <a:pathLst>
                <a:path w="823" h="408" extrusionOk="0">
                  <a:moveTo>
                    <a:pt x="1" y="1"/>
                  </a:moveTo>
                  <a:lnTo>
                    <a:pt x="1" y="48"/>
                  </a:lnTo>
                  <a:cubicBezTo>
                    <a:pt x="1" y="84"/>
                    <a:pt x="13" y="132"/>
                    <a:pt x="37" y="167"/>
                  </a:cubicBezTo>
                  <a:cubicBezTo>
                    <a:pt x="49" y="203"/>
                    <a:pt x="72" y="251"/>
                    <a:pt x="120" y="286"/>
                  </a:cubicBezTo>
                  <a:cubicBezTo>
                    <a:pt x="205" y="361"/>
                    <a:pt x="310" y="407"/>
                    <a:pt x="417" y="407"/>
                  </a:cubicBezTo>
                  <a:cubicBezTo>
                    <a:pt x="429" y="407"/>
                    <a:pt x="441" y="407"/>
                    <a:pt x="453" y="405"/>
                  </a:cubicBezTo>
                  <a:cubicBezTo>
                    <a:pt x="465" y="405"/>
                    <a:pt x="477" y="405"/>
                    <a:pt x="489" y="382"/>
                  </a:cubicBezTo>
                  <a:cubicBezTo>
                    <a:pt x="596" y="370"/>
                    <a:pt x="691" y="310"/>
                    <a:pt x="751" y="239"/>
                  </a:cubicBezTo>
                  <a:cubicBezTo>
                    <a:pt x="787" y="167"/>
                    <a:pt x="822" y="84"/>
                    <a:pt x="8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1" name="Google Shape;1746;p14"/>
            <p:cNvSpPr/>
            <p:nvPr/>
          </p:nvSpPr>
          <p:spPr>
            <a:xfrm>
              <a:off x="4521100" y="1262650"/>
              <a:ext cx="21150" cy="20400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463" y="1"/>
                  </a:moveTo>
                  <a:cubicBezTo>
                    <a:pt x="443" y="1"/>
                    <a:pt x="424" y="2"/>
                    <a:pt x="405" y="6"/>
                  </a:cubicBezTo>
                  <a:lnTo>
                    <a:pt x="381" y="6"/>
                  </a:lnTo>
                  <a:cubicBezTo>
                    <a:pt x="298" y="18"/>
                    <a:pt x="226" y="42"/>
                    <a:pt x="167" y="89"/>
                  </a:cubicBezTo>
                  <a:cubicBezTo>
                    <a:pt x="60" y="173"/>
                    <a:pt x="0" y="315"/>
                    <a:pt x="12" y="446"/>
                  </a:cubicBezTo>
                  <a:cubicBezTo>
                    <a:pt x="12" y="458"/>
                    <a:pt x="12" y="482"/>
                    <a:pt x="24" y="494"/>
                  </a:cubicBezTo>
                  <a:cubicBezTo>
                    <a:pt x="48" y="577"/>
                    <a:pt x="107" y="649"/>
                    <a:pt x="167" y="720"/>
                  </a:cubicBezTo>
                  <a:cubicBezTo>
                    <a:pt x="226" y="780"/>
                    <a:pt x="310" y="804"/>
                    <a:pt x="405" y="816"/>
                  </a:cubicBezTo>
                  <a:lnTo>
                    <a:pt x="476" y="816"/>
                  </a:lnTo>
                  <a:cubicBezTo>
                    <a:pt x="536" y="816"/>
                    <a:pt x="595" y="804"/>
                    <a:pt x="655" y="756"/>
                  </a:cubicBezTo>
                  <a:cubicBezTo>
                    <a:pt x="774" y="685"/>
                    <a:pt x="845" y="554"/>
                    <a:pt x="833" y="399"/>
                  </a:cubicBezTo>
                  <a:lnTo>
                    <a:pt x="833" y="375"/>
                  </a:lnTo>
                  <a:cubicBezTo>
                    <a:pt x="822" y="280"/>
                    <a:pt x="786" y="208"/>
                    <a:pt x="738" y="149"/>
                  </a:cubicBezTo>
                  <a:cubicBezTo>
                    <a:pt x="677" y="57"/>
                    <a:pt x="573" y="1"/>
                    <a:pt x="4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2" name="Google Shape;1747;p14"/>
            <p:cNvSpPr/>
            <p:nvPr/>
          </p:nvSpPr>
          <p:spPr>
            <a:xfrm>
              <a:off x="3877250" y="1014750"/>
              <a:ext cx="22050" cy="20675"/>
            </a:xfrm>
            <a:custGeom>
              <a:avLst/>
              <a:gdLst/>
              <a:ahLst/>
              <a:cxnLst/>
              <a:rect l="l" t="t" r="r" b="b"/>
              <a:pathLst>
                <a:path w="882" h="827" extrusionOk="0">
                  <a:moveTo>
                    <a:pt x="491" y="1"/>
                  </a:moveTo>
                  <a:cubicBezTo>
                    <a:pt x="479" y="1"/>
                    <a:pt x="466" y="2"/>
                    <a:pt x="453" y="4"/>
                  </a:cubicBezTo>
                  <a:lnTo>
                    <a:pt x="406" y="4"/>
                  </a:lnTo>
                  <a:cubicBezTo>
                    <a:pt x="179" y="16"/>
                    <a:pt x="1" y="230"/>
                    <a:pt x="37" y="456"/>
                  </a:cubicBezTo>
                  <a:cubicBezTo>
                    <a:pt x="60" y="664"/>
                    <a:pt x="249" y="826"/>
                    <a:pt x="455" y="826"/>
                  </a:cubicBezTo>
                  <a:cubicBezTo>
                    <a:pt x="463" y="826"/>
                    <a:pt x="470" y="826"/>
                    <a:pt x="477" y="826"/>
                  </a:cubicBezTo>
                  <a:cubicBezTo>
                    <a:pt x="703" y="814"/>
                    <a:pt x="882" y="599"/>
                    <a:pt x="858" y="373"/>
                  </a:cubicBezTo>
                  <a:cubicBezTo>
                    <a:pt x="858" y="337"/>
                    <a:pt x="834" y="290"/>
                    <a:pt x="822" y="254"/>
                  </a:cubicBezTo>
                  <a:cubicBezTo>
                    <a:pt x="810" y="159"/>
                    <a:pt x="751" y="99"/>
                    <a:pt x="656" y="52"/>
                  </a:cubicBezTo>
                  <a:cubicBezTo>
                    <a:pt x="607" y="22"/>
                    <a:pt x="550" y="1"/>
                    <a:pt x="4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3" name="Google Shape;1748;p14"/>
            <p:cNvSpPr/>
            <p:nvPr/>
          </p:nvSpPr>
          <p:spPr>
            <a:xfrm>
              <a:off x="6017400" y="939525"/>
              <a:ext cx="25025" cy="23025"/>
            </a:xfrm>
            <a:custGeom>
              <a:avLst/>
              <a:gdLst/>
              <a:ahLst/>
              <a:cxnLst/>
              <a:rect l="l" t="t" r="r" b="b"/>
              <a:pathLst>
                <a:path w="1001" h="921" extrusionOk="0">
                  <a:moveTo>
                    <a:pt x="370" y="1"/>
                  </a:moveTo>
                  <a:cubicBezTo>
                    <a:pt x="358" y="1"/>
                    <a:pt x="334" y="25"/>
                    <a:pt x="310" y="25"/>
                  </a:cubicBezTo>
                  <a:cubicBezTo>
                    <a:pt x="287" y="36"/>
                    <a:pt x="251" y="48"/>
                    <a:pt x="239" y="72"/>
                  </a:cubicBezTo>
                  <a:cubicBezTo>
                    <a:pt x="191" y="96"/>
                    <a:pt x="156" y="144"/>
                    <a:pt x="120" y="191"/>
                  </a:cubicBezTo>
                  <a:cubicBezTo>
                    <a:pt x="13" y="322"/>
                    <a:pt x="1" y="513"/>
                    <a:pt x="96" y="679"/>
                  </a:cubicBezTo>
                  <a:cubicBezTo>
                    <a:pt x="96" y="691"/>
                    <a:pt x="108" y="691"/>
                    <a:pt x="108" y="703"/>
                  </a:cubicBezTo>
                  <a:cubicBezTo>
                    <a:pt x="144" y="763"/>
                    <a:pt x="203" y="822"/>
                    <a:pt x="263" y="858"/>
                  </a:cubicBezTo>
                  <a:cubicBezTo>
                    <a:pt x="332" y="897"/>
                    <a:pt x="417" y="921"/>
                    <a:pt x="512" y="921"/>
                  </a:cubicBezTo>
                  <a:cubicBezTo>
                    <a:pt x="532" y="921"/>
                    <a:pt x="552" y="920"/>
                    <a:pt x="572" y="918"/>
                  </a:cubicBezTo>
                  <a:cubicBezTo>
                    <a:pt x="632" y="894"/>
                    <a:pt x="691" y="882"/>
                    <a:pt x="727" y="858"/>
                  </a:cubicBezTo>
                  <a:cubicBezTo>
                    <a:pt x="763" y="846"/>
                    <a:pt x="775" y="822"/>
                    <a:pt x="810" y="798"/>
                  </a:cubicBezTo>
                  <a:cubicBezTo>
                    <a:pt x="941" y="679"/>
                    <a:pt x="1001" y="465"/>
                    <a:pt x="929" y="310"/>
                  </a:cubicBezTo>
                  <a:lnTo>
                    <a:pt x="882" y="215"/>
                  </a:lnTo>
                  <a:cubicBezTo>
                    <a:pt x="846" y="167"/>
                    <a:pt x="810" y="120"/>
                    <a:pt x="775" y="96"/>
                  </a:cubicBezTo>
                  <a:cubicBezTo>
                    <a:pt x="727" y="48"/>
                    <a:pt x="668" y="25"/>
                    <a:pt x="59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4" name="Google Shape;1749;p14"/>
            <p:cNvSpPr/>
            <p:nvPr/>
          </p:nvSpPr>
          <p:spPr>
            <a:xfrm>
              <a:off x="4869650" y="949325"/>
              <a:ext cx="12825" cy="12000"/>
            </a:xfrm>
            <a:custGeom>
              <a:avLst/>
              <a:gdLst/>
              <a:ahLst/>
              <a:cxnLst/>
              <a:rect l="l" t="t" r="r" b="b"/>
              <a:pathLst>
                <a:path w="513" h="480" extrusionOk="0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6" y="14"/>
                    <a:pt x="0" y="133"/>
                    <a:pt x="12" y="275"/>
                  </a:cubicBezTo>
                  <a:cubicBezTo>
                    <a:pt x="34" y="398"/>
                    <a:pt x="140" y="479"/>
                    <a:pt x="261" y="479"/>
                  </a:cubicBezTo>
                  <a:cubicBezTo>
                    <a:pt x="269" y="479"/>
                    <a:pt x="278" y="479"/>
                    <a:pt x="286" y="478"/>
                  </a:cubicBezTo>
                  <a:cubicBezTo>
                    <a:pt x="417" y="466"/>
                    <a:pt x="512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5" name="Google Shape;1750;p14"/>
            <p:cNvSpPr/>
            <p:nvPr/>
          </p:nvSpPr>
          <p:spPr>
            <a:xfrm>
              <a:off x="4743150" y="1107375"/>
              <a:ext cx="12225" cy="12000"/>
            </a:xfrm>
            <a:custGeom>
              <a:avLst/>
              <a:gdLst/>
              <a:ahLst/>
              <a:cxnLst/>
              <a:rect l="l" t="t" r="r" b="b"/>
              <a:pathLst>
                <a:path w="489" h="480" extrusionOk="0">
                  <a:moveTo>
                    <a:pt x="251" y="1"/>
                  </a:moveTo>
                  <a:cubicBezTo>
                    <a:pt x="243" y="1"/>
                    <a:pt x="235" y="1"/>
                    <a:pt x="226" y="2"/>
                  </a:cubicBezTo>
                  <a:cubicBezTo>
                    <a:pt x="95" y="14"/>
                    <a:pt x="0" y="145"/>
                    <a:pt x="12" y="276"/>
                  </a:cubicBezTo>
                  <a:cubicBezTo>
                    <a:pt x="23" y="388"/>
                    <a:pt x="140" y="479"/>
                    <a:pt x="264" y="479"/>
                  </a:cubicBezTo>
                  <a:cubicBezTo>
                    <a:pt x="271" y="479"/>
                    <a:pt x="278" y="479"/>
                    <a:pt x="286" y="478"/>
                  </a:cubicBezTo>
                  <a:cubicBezTo>
                    <a:pt x="405" y="454"/>
                    <a:pt x="488" y="347"/>
                    <a:pt x="488" y="216"/>
                  </a:cubicBezTo>
                  <a:cubicBezTo>
                    <a:pt x="477" y="82"/>
                    <a:pt x="372" y="1"/>
                    <a:pt x="2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6" name="Google Shape;1751;p14"/>
            <p:cNvSpPr/>
            <p:nvPr/>
          </p:nvSpPr>
          <p:spPr>
            <a:xfrm>
              <a:off x="4242175" y="94072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27" y="0"/>
                  </a:moveTo>
                  <a:cubicBezTo>
                    <a:pt x="168" y="0"/>
                    <a:pt x="120" y="36"/>
                    <a:pt x="84" y="60"/>
                  </a:cubicBezTo>
                  <a:cubicBezTo>
                    <a:pt x="37" y="108"/>
                    <a:pt x="1" y="179"/>
                    <a:pt x="1" y="250"/>
                  </a:cubicBezTo>
                  <a:cubicBezTo>
                    <a:pt x="1" y="274"/>
                    <a:pt x="25" y="298"/>
                    <a:pt x="25" y="310"/>
                  </a:cubicBezTo>
                  <a:cubicBezTo>
                    <a:pt x="37" y="346"/>
                    <a:pt x="49" y="369"/>
                    <a:pt x="84" y="405"/>
                  </a:cubicBezTo>
                  <a:cubicBezTo>
                    <a:pt x="124" y="445"/>
                    <a:pt x="179" y="468"/>
                    <a:pt x="238" y="468"/>
                  </a:cubicBezTo>
                  <a:cubicBezTo>
                    <a:pt x="250" y="468"/>
                    <a:pt x="262" y="467"/>
                    <a:pt x="275" y="465"/>
                  </a:cubicBezTo>
                  <a:cubicBezTo>
                    <a:pt x="310" y="465"/>
                    <a:pt x="322" y="453"/>
                    <a:pt x="346" y="453"/>
                  </a:cubicBezTo>
                  <a:cubicBezTo>
                    <a:pt x="406" y="417"/>
                    <a:pt x="441" y="393"/>
                    <a:pt x="465" y="334"/>
                  </a:cubicBezTo>
                  <a:cubicBezTo>
                    <a:pt x="477" y="286"/>
                    <a:pt x="501" y="250"/>
                    <a:pt x="477" y="215"/>
                  </a:cubicBezTo>
                  <a:cubicBezTo>
                    <a:pt x="477" y="167"/>
                    <a:pt x="465" y="131"/>
                    <a:pt x="453" y="108"/>
                  </a:cubicBezTo>
                  <a:cubicBezTo>
                    <a:pt x="406" y="36"/>
                    <a:pt x="334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7" name="Google Shape;1752;p14"/>
            <p:cNvSpPr/>
            <p:nvPr/>
          </p:nvSpPr>
          <p:spPr>
            <a:xfrm>
              <a:off x="4657125" y="1097575"/>
              <a:ext cx="11925" cy="11350"/>
            </a:xfrm>
            <a:custGeom>
              <a:avLst/>
              <a:gdLst/>
              <a:ahLst/>
              <a:cxnLst/>
              <a:rect l="l" t="t" r="r" b="b"/>
              <a:pathLst>
                <a:path w="477" h="454" extrusionOk="0">
                  <a:moveTo>
                    <a:pt x="215" y="1"/>
                  </a:moveTo>
                  <a:cubicBezTo>
                    <a:pt x="155" y="1"/>
                    <a:pt x="107" y="25"/>
                    <a:pt x="72" y="60"/>
                  </a:cubicBezTo>
                  <a:cubicBezTo>
                    <a:pt x="36" y="96"/>
                    <a:pt x="0" y="180"/>
                    <a:pt x="0" y="251"/>
                  </a:cubicBezTo>
                  <a:cubicBezTo>
                    <a:pt x="0" y="275"/>
                    <a:pt x="12" y="322"/>
                    <a:pt x="36" y="334"/>
                  </a:cubicBezTo>
                  <a:cubicBezTo>
                    <a:pt x="72" y="418"/>
                    <a:pt x="167" y="453"/>
                    <a:pt x="250" y="453"/>
                  </a:cubicBezTo>
                  <a:cubicBezTo>
                    <a:pt x="286" y="453"/>
                    <a:pt x="322" y="441"/>
                    <a:pt x="334" y="430"/>
                  </a:cubicBezTo>
                  <a:cubicBezTo>
                    <a:pt x="417" y="418"/>
                    <a:pt x="476" y="322"/>
                    <a:pt x="465" y="215"/>
                  </a:cubicBezTo>
                  <a:cubicBezTo>
                    <a:pt x="453" y="120"/>
                    <a:pt x="393" y="37"/>
                    <a:pt x="322" y="13"/>
                  </a:cubicBezTo>
                  <a:cubicBezTo>
                    <a:pt x="286" y="1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8" name="Google Shape;1753;p14"/>
            <p:cNvSpPr/>
            <p:nvPr/>
          </p:nvSpPr>
          <p:spPr>
            <a:xfrm>
              <a:off x="5125025" y="1028500"/>
              <a:ext cx="12525" cy="12050"/>
            </a:xfrm>
            <a:custGeom>
              <a:avLst/>
              <a:gdLst/>
              <a:ahLst/>
              <a:cxnLst/>
              <a:rect l="l" t="t" r="r" b="b"/>
              <a:pathLst>
                <a:path w="501" h="482" extrusionOk="0">
                  <a:moveTo>
                    <a:pt x="239" y="1"/>
                  </a:moveTo>
                  <a:cubicBezTo>
                    <a:pt x="231" y="1"/>
                    <a:pt x="223" y="1"/>
                    <a:pt x="215" y="2"/>
                  </a:cubicBezTo>
                  <a:cubicBezTo>
                    <a:pt x="84" y="26"/>
                    <a:pt x="1" y="145"/>
                    <a:pt x="13" y="276"/>
                  </a:cubicBezTo>
                  <a:cubicBezTo>
                    <a:pt x="23" y="393"/>
                    <a:pt x="120" y="482"/>
                    <a:pt x="234" y="482"/>
                  </a:cubicBezTo>
                  <a:cubicBezTo>
                    <a:pt x="248" y="482"/>
                    <a:pt x="261" y="480"/>
                    <a:pt x="275" y="478"/>
                  </a:cubicBezTo>
                  <a:cubicBezTo>
                    <a:pt x="418" y="466"/>
                    <a:pt x="501" y="347"/>
                    <a:pt x="489" y="216"/>
                  </a:cubicBezTo>
                  <a:cubicBezTo>
                    <a:pt x="455" y="92"/>
                    <a:pt x="369" y="1"/>
                    <a:pt x="23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89" name="Google Shape;1754;p14"/>
            <p:cNvSpPr/>
            <p:nvPr/>
          </p:nvSpPr>
          <p:spPr>
            <a:xfrm>
              <a:off x="6093300" y="1058450"/>
              <a:ext cx="60150" cy="57725"/>
            </a:xfrm>
            <a:custGeom>
              <a:avLst/>
              <a:gdLst/>
              <a:ahLst/>
              <a:cxnLst/>
              <a:rect l="l" t="t" r="r" b="b"/>
              <a:pathLst>
                <a:path w="2406" h="2309" extrusionOk="0">
                  <a:moveTo>
                    <a:pt x="1190" y="0"/>
                  </a:moveTo>
                  <a:cubicBezTo>
                    <a:pt x="1150" y="0"/>
                    <a:pt x="1108" y="6"/>
                    <a:pt x="1061" y="18"/>
                  </a:cubicBezTo>
                  <a:cubicBezTo>
                    <a:pt x="810" y="42"/>
                    <a:pt x="572" y="161"/>
                    <a:pt x="394" y="328"/>
                  </a:cubicBezTo>
                  <a:cubicBezTo>
                    <a:pt x="334" y="387"/>
                    <a:pt x="275" y="459"/>
                    <a:pt x="215" y="530"/>
                  </a:cubicBezTo>
                  <a:cubicBezTo>
                    <a:pt x="84" y="733"/>
                    <a:pt x="1" y="994"/>
                    <a:pt x="37" y="1280"/>
                  </a:cubicBezTo>
                  <a:cubicBezTo>
                    <a:pt x="60" y="1530"/>
                    <a:pt x="168" y="1756"/>
                    <a:pt x="322" y="1923"/>
                  </a:cubicBezTo>
                  <a:cubicBezTo>
                    <a:pt x="382" y="1983"/>
                    <a:pt x="441" y="2030"/>
                    <a:pt x="513" y="2102"/>
                  </a:cubicBezTo>
                  <a:cubicBezTo>
                    <a:pt x="711" y="2237"/>
                    <a:pt x="936" y="2309"/>
                    <a:pt x="1188" y="2309"/>
                  </a:cubicBezTo>
                  <a:cubicBezTo>
                    <a:pt x="1224" y="2309"/>
                    <a:pt x="1261" y="2307"/>
                    <a:pt x="1299" y="2304"/>
                  </a:cubicBezTo>
                  <a:cubicBezTo>
                    <a:pt x="1942" y="2233"/>
                    <a:pt x="2406" y="1661"/>
                    <a:pt x="2323" y="1042"/>
                  </a:cubicBezTo>
                  <a:cubicBezTo>
                    <a:pt x="2287" y="590"/>
                    <a:pt x="1965" y="221"/>
                    <a:pt x="1572" y="78"/>
                  </a:cubicBezTo>
                  <a:cubicBezTo>
                    <a:pt x="1477" y="42"/>
                    <a:pt x="1406" y="30"/>
                    <a:pt x="1311" y="18"/>
                  </a:cubicBezTo>
                  <a:cubicBezTo>
                    <a:pt x="1269" y="6"/>
                    <a:pt x="1230" y="0"/>
                    <a:pt x="11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290" name="Google Shape;1755;p14"/>
          <p:cNvSpPr txBox="1">
            <a:spLocks noGrp="1"/>
          </p:cNvSpPr>
          <p:nvPr>
            <p:ph type="title"/>
          </p:nvPr>
        </p:nvSpPr>
        <p:spPr>
          <a:xfrm>
            <a:off x="4463450" y="1732314"/>
            <a:ext cx="38121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49291" name="Google Shape;1756;p14"/>
          <p:cNvSpPr txBox="1">
            <a:spLocks noGrp="1"/>
          </p:cNvSpPr>
          <p:nvPr>
            <p:ph type="subTitle" idx="1"/>
          </p:nvPr>
        </p:nvSpPr>
        <p:spPr>
          <a:xfrm>
            <a:off x="4463450" y="2497400"/>
            <a:ext cx="38121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526" name=" 1052525"/>
            <p:cNvSpPr/>
            <p:nvPr/>
          </p:nvSpPr>
          <p:spPr/>
        </p:sp>
        <p:sp>
          <p:nvSpPr>
            <p:cNvPr id="1052527" name=" 1052526"/>
            <p:cNvSpPr/>
            <p:nvPr/>
          </p:nvSpPr>
          <p:spPr/>
        </p:sp>
        <p:sp>
          <p:nvSpPr>
            <p:cNvPr id="1052528" name=" 1052527"/>
            <p:cNvSpPr/>
            <p:nvPr/>
          </p:nvSpPr>
          <p:spPr/>
        </p:sp>
        <p:sp>
          <p:nvSpPr>
            <p:cNvPr id="1052529" name=" 1052528"/>
            <p:cNvSpPr/>
            <p:nvPr/>
          </p:nvSpPr>
          <p:spPr/>
        </p:sp>
        <p:sp>
          <p:nvSpPr>
            <p:cNvPr id="1052530" name=" 1052529"/>
            <p:cNvSpPr/>
            <p:nvPr/>
          </p:nvSpPr>
          <p:spPr/>
        </p:sp>
        <p:sp>
          <p:nvSpPr>
            <p:cNvPr id="1052531" name=" 1052530"/>
            <p:cNvSpPr/>
            <p:nvPr/>
          </p:nvSpPr>
          <p:spPr/>
        </p:sp>
        <p:sp>
          <p:nvSpPr>
            <p:cNvPr id="1052532" name=" 1052531"/>
            <p:cNvSpPr/>
            <p:nvPr/>
          </p:nvSpPr>
          <p:spPr/>
        </p:sp>
        <p:sp>
          <p:nvSpPr>
            <p:cNvPr id="1052533" name=" 1052532"/>
            <p:cNvSpPr/>
            <p:nvPr/>
          </p:nvSpPr>
          <p:spPr/>
        </p:sp>
        <p:sp>
          <p:nvSpPr>
            <p:cNvPr id="1052534" name=" 1052533"/>
            <p:cNvSpPr/>
            <p:nvPr/>
          </p:nvSpPr>
          <p:spPr/>
        </p:sp>
        <p:sp>
          <p:nvSpPr>
            <p:cNvPr id="1052535" name=" 1052534"/>
            <p:cNvSpPr/>
            <p:nvPr/>
          </p:nvSpPr>
          <p:spPr/>
        </p:sp>
        <p:sp>
          <p:nvSpPr>
            <p:cNvPr id="1052536" name=" 1052535"/>
            <p:cNvSpPr/>
            <p:nvPr/>
          </p:nvSpPr>
          <p:spPr/>
        </p:sp>
        <p:sp>
          <p:nvSpPr>
            <p:cNvPr id="1052537" name=" 1052536"/>
            <p:cNvSpPr/>
            <p:nvPr/>
          </p:nvSpPr>
          <p:spPr/>
        </p:sp>
        <p:sp>
          <p:nvSpPr>
            <p:cNvPr id="1052538" name=" 1052537"/>
            <p:cNvSpPr/>
            <p:nvPr/>
          </p:nvSpPr>
          <p:spPr/>
        </p:sp>
        <p:sp>
          <p:nvSpPr>
            <p:cNvPr id="1052539" name=" 1052538"/>
            <p:cNvSpPr/>
            <p:nvPr/>
          </p:nvSpPr>
          <p:spPr/>
        </p:sp>
        <p:sp>
          <p:nvSpPr>
            <p:cNvPr id="1052540" name=" 1052539"/>
            <p:cNvSpPr/>
            <p:nvPr/>
          </p:nvSpPr>
          <p:spPr/>
        </p:sp>
        <p:sp>
          <p:nvSpPr>
            <p:cNvPr id="1052541" name=" 1052540"/>
            <p:cNvSpPr/>
            <p:nvPr/>
          </p:nvSpPr>
          <p:spPr/>
        </p:sp>
        <p:sp>
          <p:nvSpPr>
            <p:cNvPr id="1052542" name=" 1052541"/>
            <p:cNvSpPr/>
            <p:nvPr/>
          </p:nvSpPr>
          <p:spPr/>
        </p:sp>
        <p:sp>
          <p:nvSpPr>
            <p:cNvPr id="1052543" name=" 1052542"/>
            <p:cNvSpPr/>
            <p:nvPr/>
          </p:nvSpPr>
          <p:spPr/>
        </p:sp>
        <p:sp>
          <p:nvSpPr>
            <p:cNvPr id="1052544" name=" 1052543"/>
            <p:cNvSpPr/>
            <p:nvPr/>
          </p:nvSpPr>
          <p:spPr/>
        </p:sp>
        <p:sp>
          <p:nvSpPr>
            <p:cNvPr id="1052545" name=" 1052544"/>
            <p:cNvSpPr/>
            <p:nvPr/>
          </p:nvSpPr>
          <p:spPr/>
        </p:sp>
        <p:sp>
          <p:nvSpPr>
            <p:cNvPr id="1052546" name=" 1052545"/>
            <p:cNvSpPr/>
            <p:nvPr/>
          </p:nvSpPr>
          <p:spPr/>
        </p:sp>
        <p:sp>
          <p:nvSpPr>
            <p:cNvPr id="1052547" name=" 1052546"/>
            <p:cNvSpPr/>
            <p:nvPr/>
          </p:nvSpPr>
          <p:spPr/>
        </p:sp>
        <p:sp>
          <p:nvSpPr>
            <p:cNvPr id="1052548" name=" 1052547"/>
            <p:cNvSpPr/>
            <p:nvPr/>
          </p:nvSpPr>
          <p:spPr/>
        </p:sp>
        <p:sp>
          <p:nvSpPr>
            <p:cNvPr id="1052549" name=" 1052548"/>
            <p:cNvSpPr/>
            <p:nvPr/>
          </p:nvSpPr>
          <p:spPr/>
        </p:sp>
        <p:sp>
          <p:nvSpPr>
            <p:cNvPr id="1052550" name=" 1052549"/>
            <p:cNvSpPr/>
            <p:nvPr/>
          </p:nvSpPr>
          <p:spPr/>
        </p:sp>
        <p:sp>
          <p:nvSpPr>
            <p:cNvPr id="1052551" name=" 1052550"/>
            <p:cNvSpPr/>
            <p:nvPr/>
          </p:nvSpPr>
          <p:spPr/>
        </p:sp>
        <p:sp>
          <p:nvSpPr>
            <p:cNvPr id="1052552" name=" 1052551"/>
            <p:cNvSpPr/>
            <p:nvPr/>
          </p:nvSpPr>
          <p:spPr/>
        </p:sp>
        <p:sp>
          <p:nvSpPr>
            <p:cNvPr id="1052553" name=" 1052552"/>
            <p:cNvSpPr/>
            <p:nvPr/>
          </p:nvSpPr>
          <p:spPr/>
        </p:sp>
        <p:sp>
          <p:nvSpPr>
            <p:cNvPr id="1052554" name=" 1052553"/>
            <p:cNvSpPr/>
            <p:nvPr/>
          </p:nvSpPr>
          <p:spPr/>
        </p:sp>
        <p:sp>
          <p:nvSpPr>
            <p:cNvPr id="1052555" name=" 1052554"/>
            <p:cNvSpPr/>
            <p:nvPr/>
          </p:nvSpPr>
          <p:spPr/>
        </p:sp>
        <p:sp>
          <p:nvSpPr>
            <p:cNvPr id="1052556" name=" 1052555"/>
            <p:cNvSpPr/>
            <p:nvPr/>
          </p:nvSpPr>
          <p:spPr/>
        </p:sp>
        <p:sp>
          <p:nvSpPr>
            <p:cNvPr id="1052557" name=" 1052556"/>
            <p:cNvSpPr/>
            <p:nvPr/>
          </p:nvSpPr>
          <p:spPr/>
        </p:sp>
        <p:sp>
          <p:nvSpPr>
            <p:cNvPr id="1052558" name=" 1052557"/>
            <p:cNvSpPr/>
            <p:nvPr/>
          </p:nvSpPr>
          <p:spPr/>
        </p:sp>
        <p:sp>
          <p:nvSpPr>
            <p:cNvPr id="1052559" name=" 1052558"/>
            <p:cNvSpPr/>
            <p:nvPr/>
          </p:nvSpPr>
          <p:spPr/>
        </p:sp>
        <p:sp>
          <p:nvSpPr>
            <p:cNvPr id="1052560" name=" 1052559"/>
            <p:cNvSpPr/>
            <p:nvPr/>
          </p:nvSpPr>
          <p:spPr/>
        </p:sp>
        <p:sp>
          <p:nvSpPr>
            <p:cNvPr id="1052561" name=" 1052560"/>
            <p:cNvSpPr/>
            <p:nvPr/>
          </p:nvSpPr>
          <p:spPr/>
        </p:sp>
        <p:sp>
          <p:nvSpPr>
            <p:cNvPr id="1052562" name=" 1052561"/>
            <p:cNvSpPr/>
            <p:nvPr/>
          </p:nvSpPr>
          <p:spPr/>
        </p:sp>
        <p:sp>
          <p:nvSpPr>
            <p:cNvPr id="1052563" name=" 1052562"/>
            <p:cNvSpPr/>
            <p:nvPr/>
          </p:nvSpPr>
          <p:spPr/>
        </p:sp>
        <p:sp>
          <p:nvSpPr>
            <p:cNvPr id="1052564" name=" 1052563"/>
            <p:cNvSpPr/>
            <p:nvPr/>
          </p:nvSpPr>
          <p:spPr/>
        </p:sp>
        <p:sp>
          <p:nvSpPr>
            <p:cNvPr id="1052565" name=" 1052564"/>
            <p:cNvSpPr/>
            <p:nvPr/>
          </p:nvSpPr>
          <p:spPr/>
        </p:sp>
        <p:sp>
          <p:nvSpPr>
            <p:cNvPr id="1052566" name=" 1052565"/>
            <p:cNvSpPr/>
            <p:nvPr/>
          </p:nvSpPr>
          <p:spPr/>
        </p:sp>
        <p:sp>
          <p:nvSpPr>
            <p:cNvPr id="1052567" name=" 1052566"/>
            <p:cNvSpPr/>
            <p:nvPr/>
          </p:nvSpPr>
          <p:spPr/>
        </p:sp>
        <p:sp>
          <p:nvSpPr>
            <p:cNvPr id="1052568" name=" 1052567"/>
            <p:cNvSpPr/>
            <p:nvPr/>
          </p:nvSpPr>
          <p:spPr/>
        </p:sp>
        <p:sp>
          <p:nvSpPr>
            <p:cNvPr id="1052569" name=" 1052568"/>
            <p:cNvSpPr/>
            <p:nvPr/>
          </p:nvSpPr>
          <p:spPr/>
        </p:sp>
        <p:sp>
          <p:nvSpPr>
            <p:cNvPr id="1052570" name=" 1052569"/>
            <p:cNvSpPr/>
            <p:nvPr/>
          </p:nvSpPr>
          <p:spPr/>
        </p:sp>
        <p:sp>
          <p:nvSpPr>
            <p:cNvPr id="1052571" name=" 1052570"/>
            <p:cNvSpPr/>
            <p:nvPr/>
          </p:nvSpPr>
          <p:spPr/>
        </p:sp>
        <p:sp>
          <p:nvSpPr>
            <p:cNvPr id="1052572" name=" 1052571"/>
            <p:cNvSpPr/>
            <p:nvPr/>
          </p:nvSpPr>
          <p:spPr/>
        </p:sp>
        <p:sp>
          <p:nvSpPr>
            <p:cNvPr id="1052573" name=" 1052572"/>
            <p:cNvSpPr/>
            <p:nvPr/>
          </p:nvSpPr>
          <p:spPr/>
        </p:sp>
        <p:sp>
          <p:nvSpPr>
            <p:cNvPr id="1052574" name=" 1052573"/>
            <p:cNvSpPr/>
            <p:nvPr/>
          </p:nvSpPr>
          <p:spPr/>
        </p:sp>
        <p:sp>
          <p:nvSpPr>
            <p:cNvPr id="1052575" name=" 1052574"/>
            <p:cNvSpPr/>
            <p:nvPr/>
          </p:nvSpPr>
          <p:spPr/>
        </p:sp>
        <p:sp>
          <p:nvSpPr>
            <p:cNvPr id="1052576" name=" 1052575"/>
            <p:cNvSpPr/>
            <p:nvPr/>
          </p:nvSpPr>
          <p:spPr/>
        </p:sp>
        <p:sp>
          <p:nvSpPr>
            <p:cNvPr id="1052577" name=" 1052576"/>
            <p:cNvSpPr/>
            <p:nvPr/>
          </p:nvSpPr>
          <p:spPr/>
        </p:sp>
        <p:sp>
          <p:nvSpPr>
            <p:cNvPr id="1052578" name=" 1052577"/>
            <p:cNvSpPr/>
            <p:nvPr/>
          </p:nvSpPr>
          <p:spPr/>
        </p:sp>
        <p:sp>
          <p:nvSpPr>
            <p:cNvPr id="1052579" name=" 1052578"/>
            <p:cNvSpPr/>
            <p:nvPr/>
          </p:nvSpPr>
          <p:spPr/>
        </p:sp>
        <p:sp>
          <p:nvSpPr>
            <p:cNvPr id="1052580" name=" 1052579"/>
            <p:cNvSpPr/>
            <p:nvPr/>
          </p:nvSpPr>
          <p:spPr/>
        </p:sp>
        <p:sp>
          <p:nvSpPr>
            <p:cNvPr id="1052581" name=" 1052580"/>
            <p:cNvSpPr/>
            <p:nvPr/>
          </p:nvSpPr>
          <p:spPr/>
        </p:sp>
        <p:sp>
          <p:nvSpPr>
            <p:cNvPr id="1052582" name=" 1052581"/>
            <p:cNvSpPr/>
            <p:nvPr/>
          </p:nvSpPr>
          <p:spPr/>
        </p:sp>
        <p:sp>
          <p:nvSpPr>
            <p:cNvPr id="1052583" name=" 1052582"/>
            <p:cNvSpPr/>
            <p:nvPr/>
          </p:nvSpPr>
          <p:spPr/>
        </p:sp>
        <p:sp>
          <p:nvSpPr>
            <p:cNvPr id="1052584" name=" 1052583"/>
            <p:cNvSpPr/>
            <p:nvPr/>
          </p:nvSpPr>
          <p:spPr/>
        </p:sp>
        <p:sp>
          <p:nvSpPr>
            <p:cNvPr id="1052585" name=" 1052584"/>
            <p:cNvSpPr/>
            <p:nvPr/>
          </p:nvSpPr>
          <p:spPr/>
        </p:sp>
      </p:grpSp>
      <p:grpSp>
        <p:nvGrpSpPr>
          <p:cNvPr id="177" name="Group 17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586" name=" 1052585"/>
            <p:cNvSpPr/>
            <p:nvPr/>
          </p:nvSpPr>
          <p:spPr/>
        </p:sp>
        <p:sp>
          <p:nvSpPr>
            <p:cNvPr id="1052587" name=" 1052586"/>
            <p:cNvSpPr/>
            <p:nvPr/>
          </p:nvSpPr>
          <p:spPr/>
        </p:sp>
        <p:sp>
          <p:nvSpPr>
            <p:cNvPr id="1052588" name=" 1052587"/>
            <p:cNvSpPr/>
            <p:nvPr/>
          </p:nvSpPr>
          <p:spPr/>
        </p:sp>
        <p:sp>
          <p:nvSpPr>
            <p:cNvPr id="1052589" name=" 1052588"/>
            <p:cNvSpPr/>
            <p:nvPr/>
          </p:nvSpPr>
          <p:spPr/>
        </p:sp>
        <p:sp>
          <p:nvSpPr>
            <p:cNvPr id="1052590" name=" 1052589"/>
            <p:cNvSpPr/>
            <p:nvPr/>
          </p:nvSpPr>
          <p:spPr/>
        </p:sp>
        <p:sp>
          <p:nvSpPr>
            <p:cNvPr id="1052591" name=" 1052590"/>
            <p:cNvSpPr/>
            <p:nvPr/>
          </p:nvSpPr>
          <p:spPr/>
        </p:sp>
        <p:sp>
          <p:nvSpPr>
            <p:cNvPr id="1052592" name=" 1052591"/>
            <p:cNvSpPr/>
            <p:nvPr/>
          </p:nvSpPr>
          <p:spPr/>
        </p:sp>
        <p:sp>
          <p:nvSpPr>
            <p:cNvPr id="1052593" name=" 1052592"/>
            <p:cNvSpPr/>
            <p:nvPr/>
          </p:nvSpPr>
          <p:spPr/>
        </p:sp>
        <p:sp>
          <p:nvSpPr>
            <p:cNvPr id="1052594" name=" 1052593"/>
            <p:cNvSpPr/>
            <p:nvPr/>
          </p:nvSpPr>
          <p:spPr/>
        </p:sp>
        <p:sp>
          <p:nvSpPr>
            <p:cNvPr id="1052595" name=" 1052594"/>
            <p:cNvSpPr/>
            <p:nvPr/>
          </p:nvSpPr>
          <p:spPr/>
        </p:sp>
        <p:sp>
          <p:nvSpPr>
            <p:cNvPr id="1052596" name=" 1052595"/>
            <p:cNvSpPr/>
            <p:nvPr/>
          </p:nvSpPr>
          <p:spPr/>
        </p:sp>
        <p:sp>
          <p:nvSpPr>
            <p:cNvPr id="1052597" name=" 1052596"/>
            <p:cNvSpPr/>
            <p:nvPr/>
          </p:nvSpPr>
          <p:spPr/>
        </p:sp>
        <p:sp>
          <p:nvSpPr>
            <p:cNvPr id="1052598" name=" 1052597"/>
            <p:cNvSpPr/>
            <p:nvPr/>
          </p:nvSpPr>
          <p:spPr/>
        </p:sp>
        <p:sp>
          <p:nvSpPr>
            <p:cNvPr id="1052599" name=" 1052598"/>
            <p:cNvSpPr/>
            <p:nvPr/>
          </p:nvSpPr>
          <p:spPr/>
        </p:sp>
        <p:sp>
          <p:nvSpPr>
            <p:cNvPr id="1052600" name=" 1052599"/>
            <p:cNvSpPr/>
            <p:nvPr/>
          </p:nvSpPr>
          <p:spPr/>
        </p:sp>
        <p:sp>
          <p:nvSpPr>
            <p:cNvPr id="1052601" name=" 1052600"/>
            <p:cNvSpPr/>
            <p:nvPr/>
          </p:nvSpPr>
          <p:spPr/>
        </p:sp>
        <p:sp>
          <p:nvSpPr>
            <p:cNvPr id="1052602" name=" 1052601"/>
            <p:cNvSpPr/>
            <p:nvPr/>
          </p:nvSpPr>
          <p:spPr/>
        </p:sp>
        <p:sp>
          <p:nvSpPr>
            <p:cNvPr id="1052603" name=" 1052602"/>
            <p:cNvSpPr/>
            <p:nvPr/>
          </p:nvSpPr>
          <p:spPr/>
        </p:sp>
        <p:sp>
          <p:nvSpPr>
            <p:cNvPr id="1052604" name=" 1052603"/>
            <p:cNvSpPr/>
            <p:nvPr/>
          </p:nvSpPr>
          <p:spPr/>
        </p:sp>
        <p:sp>
          <p:nvSpPr>
            <p:cNvPr id="1052605" name=" 1052604"/>
            <p:cNvSpPr/>
            <p:nvPr/>
          </p:nvSpPr>
          <p:spPr/>
        </p:sp>
        <p:sp>
          <p:nvSpPr>
            <p:cNvPr id="1052606" name=" 1052605"/>
            <p:cNvSpPr/>
            <p:nvPr/>
          </p:nvSpPr>
          <p:spPr/>
        </p:sp>
        <p:sp>
          <p:nvSpPr>
            <p:cNvPr id="1052607" name=" 1052606"/>
            <p:cNvSpPr/>
            <p:nvPr/>
          </p:nvSpPr>
          <p:spPr/>
        </p:sp>
        <p:sp>
          <p:nvSpPr>
            <p:cNvPr id="1052608" name=" 1052607"/>
            <p:cNvSpPr/>
            <p:nvPr/>
          </p:nvSpPr>
          <p:spPr/>
        </p:sp>
        <p:sp>
          <p:nvSpPr>
            <p:cNvPr id="1052609" name=" 1052608"/>
            <p:cNvSpPr/>
            <p:nvPr/>
          </p:nvSpPr>
          <p:spPr/>
        </p:sp>
        <p:sp>
          <p:nvSpPr>
            <p:cNvPr id="1052610" name=" 1052609"/>
            <p:cNvSpPr/>
            <p:nvPr/>
          </p:nvSpPr>
          <p:spPr/>
        </p:sp>
        <p:sp>
          <p:nvSpPr>
            <p:cNvPr id="1052611" name=" 1052610"/>
            <p:cNvSpPr/>
            <p:nvPr/>
          </p:nvSpPr>
          <p:spPr/>
        </p:sp>
        <p:sp>
          <p:nvSpPr>
            <p:cNvPr id="1052612" name=" 1052611"/>
            <p:cNvSpPr/>
            <p:nvPr/>
          </p:nvSpPr>
          <p:spPr/>
        </p:sp>
        <p:sp>
          <p:nvSpPr>
            <p:cNvPr id="1052613" name=" 1052612"/>
            <p:cNvSpPr/>
            <p:nvPr/>
          </p:nvSpPr>
          <p:spPr/>
        </p:sp>
        <p:sp>
          <p:nvSpPr>
            <p:cNvPr id="1052614" name=" 1052613"/>
            <p:cNvSpPr/>
            <p:nvPr/>
          </p:nvSpPr>
          <p:spPr/>
        </p:sp>
        <p:sp>
          <p:nvSpPr>
            <p:cNvPr id="1052615" name=" 1052614"/>
            <p:cNvSpPr/>
            <p:nvPr/>
          </p:nvSpPr>
          <p:spPr/>
        </p:sp>
        <p:sp>
          <p:nvSpPr>
            <p:cNvPr id="1052616" name=" 1052615"/>
            <p:cNvSpPr/>
            <p:nvPr/>
          </p:nvSpPr>
          <p:spPr/>
        </p:sp>
        <p:sp>
          <p:nvSpPr>
            <p:cNvPr id="1052617" name=" 1052616"/>
            <p:cNvSpPr/>
            <p:nvPr/>
          </p:nvSpPr>
          <p:spPr/>
        </p:sp>
        <p:sp>
          <p:nvSpPr>
            <p:cNvPr id="1052618" name=" 1052617"/>
            <p:cNvSpPr/>
            <p:nvPr/>
          </p:nvSpPr>
          <p:spPr/>
        </p:sp>
        <p:sp>
          <p:nvSpPr>
            <p:cNvPr id="1052619" name=" 1052618"/>
            <p:cNvSpPr/>
            <p:nvPr/>
          </p:nvSpPr>
          <p:spPr/>
        </p:sp>
        <p:sp>
          <p:nvSpPr>
            <p:cNvPr id="1052620" name=" 1052619"/>
            <p:cNvSpPr/>
            <p:nvPr/>
          </p:nvSpPr>
          <p:spPr/>
        </p:sp>
        <p:sp>
          <p:nvSpPr>
            <p:cNvPr id="1052621" name=" 1052620"/>
            <p:cNvSpPr/>
            <p:nvPr/>
          </p:nvSpPr>
          <p:spPr/>
        </p:sp>
        <p:sp>
          <p:nvSpPr>
            <p:cNvPr id="1052622" name=" 1052621"/>
            <p:cNvSpPr/>
            <p:nvPr/>
          </p:nvSpPr>
          <p:spPr/>
        </p:sp>
        <p:sp>
          <p:nvSpPr>
            <p:cNvPr id="1052623" name=" 1052622"/>
            <p:cNvSpPr/>
            <p:nvPr/>
          </p:nvSpPr>
          <p:spPr/>
        </p:sp>
        <p:sp>
          <p:nvSpPr>
            <p:cNvPr id="1052624" name=" 1052623"/>
            <p:cNvSpPr/>
            <p:nvPr/>
          </p:nvSpPr>
          <p:spPr/>
        </p:sp>
        <p:sp>
          <p:nvSpPr>
            <p:cNvPr id="1052625" name=" 1052624"/>
            <p:cNvSpPr/>
            <p:nvPr/>
          </p:nvSpPr>
          <p:spPr/>
        </p:sp>
        <p:sp>
          <p:nvSpPr>
            <p:cNvPr id="1052626" name=" 1052625"/>
            <p:cNvSpPr/>
            <p:nvPr/>
          </p:nvSpPr>
          <p:spPr/>
        </p:sp>
        <p:sp>
          <p:nvSpPr>
            <p:cNvPr id="1052627" name=" 1052626"/>
            <p:cNvSpPr/>
            <p:nvPr/>
          </p:nvSpPr>
          <p:spPr/>
        </p:sp>
        <p:sp>
          <p:nvSpPr>
            <p:cNvPr id="1052628" name=" 1052627"/>
            <p:cNvSpPr/>
            <p:nvPr/>
          </p:nvSpPr>
          <p:spPr/>
        </p:sp>
        <p:sp>
          <p:nvSpPr>
            <p:cNvPr id="1052629" name=" 1052628"/>
            <p:cNvSpPr/>
            <p:nvPr/>
          </p:nvSpPr>
          <p:spPr/>
        </p:sp>
        <p:sp>
          <p:nvSpPr>
            <p:cNvPr id="1052630" name=" 1052629"/>
            <p:cNvSpPr/>
            <p:nvPr/>
          </p:nvSpPr>
          <p:spPr/>
        </p:sp>
      </p:grpSp>
      <p:sp>
        <p:nvSpPr>
          <p:cNvPr id="1052631" name="Title 1052630"/>
          <p:cNvSpPr>
            <a:spLocks noGrp="1"/>
          </p:cNvSpPr>
          <p:nvPr>
            <p:ph type="title"/>
          </p:nvPr>
        </p:nvSpPr>
        <p:spPr/>
      </p:sp>
      <p:sp>
        <p:nvSpPr>
          <p:cNvPr id="1052632" name="Subtitle 1052631"/>
          <p:cNvSpPr>
            <a:spLocks noGrp="1"/>
          </p:cNvSpPr>
          <p:nvPr>
            <p:ph type="subTitle" idx="1"/>
          </p:nvPr>
        </p:nvSpPr>
        <p:spPr/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868;p16"/>
          <p:cNvGrpSpPr/>
          <p:nvPr/>
        </p:nvGrpSpPr>
        <p:grpSpPr>
          <a:xfrm rot="-5400000">
            <a:off x="60712" y="3221715"/>
            <a:ext cx="1807469" cy="1928995"/>
            <a:chOff x="4060900" y="1586625"/>
            <a:chExt cx="982000" cy="1048025"/>
          </a:xfrm>
        </p:grpSpPr>
        <p:sp>
          <p:nvSpPr>
            <p:cNvPr id="1050281" name="Google Shape;1869;p16"/>
            <p:cNvSpPr/>
            <p:nvPr/>
          </p:nvSpPr>
          <p:spPr>
            <a:xfrm>
              <a:off x="4535675" y="1586625"/>
              <a:ext cx="155700" cy="223875"/>
            </a:xfrm>
            <a:custGeom>
              <a:avLst/>
              <a:gdLst/>
              <a:ahLst/>
              <a:cxnLst/>
              <a:rect l="l" t="t" r="r" b="b"/>
              <a:pathLst>
                <a:path w="6228" h="8955" extrusionOk="0">
                  <a:moveTo>
                    <a:pt x="0" y="1"/>
                  </a:moveTo>
                  <a:lnTo>
                    <a:pt x="5918" y="8859"/>
                  </a:lnTo>
                  <a:lnTo>
                    <a:pt x="6037" y="8954"/>
                  </a:lnTo>
                  <a:cubicBezTo>
                    <a:pt x="6096" y="8907"/>
                    <a:pt x="6156" y="8871"/>
                    <a:pt x="6227" y="884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82" name="Google Shape;1870;p16"/>
            <p:cNvSpPr/>
            <p:nvPr/>
          </p:nvSpPr>
          <p:spPr>
            <a:xfrm>
              <a:off x="4392200" y="1586625"/>
              <a:ext cx="25025" cy="13125"/>
            </a:xfrm>
            <a:custGeom>
              <a:avLst/>
              <a:gdLst/>
              <a:ahLst/>
              <a:cxnLst/>
              <a:rect l="l" t="t" r="r" b="b"/>
              <a:pathLst>
                <a:path w="1001" h="525" extrusionOk="0">
                  <a:moveTo>
                    <a:pt x="525" y="1"/>
                  </a:moveTo>
                  <a:lnTo>
                    <a:pt x="1" y="358"/>
                  </a:lnTo>
                  <a:lnTo>
                    <a:pt x="239" y="52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83" name="Google Shape;1871;p16"/>
            <p:cNvSpPr/>
            <p:nvPr/>
          </p:nvSpPr>
          <p:spPr>
            <a:xfrm>
              <a:off x="4244875" y="1599725"/>
              <a:ext cx="147950" cy="103625"/>
            </a:xfrm>
            <a:custGeom>
              <a:avLst/>
              <a:gdLst/>
              <a:ahLst/>
              <a:cxnLst/>
              <a:rect l="l" t="t" r="r" b="b"/>
              <a:pathLst>
                <a:path w="5918" h="4145" extrusionOk="0">
                  <a:moveTo>
                    <a:pt x="5679" y="1"/>
                  </a:moveTo>
                  <a:lnTo>
                    <a:pt x="0" y="3918"/>
                  </a:lnTo>
                  <a:cubicBezTo>
                    <a:pt x="60" y="3977"/>
                    <a:pt x="119" y="4049"/>
                    <a:pt x="155" y="4144"/>
                  </a:cubicBezTo>
                  <a:lnTo>
                    <a:pt x="5917" y="179"/>
                  </a:lnTo>
                  <a:lnTo>
                    <a:pt x="56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84" name="Google Shape;1872;p16"/>
            <p:cNvSpPr/>
            <p:nvPr/>
          </p:nvSpPr>
          <p:spPr>
            <a:xfrm>
              <a:off x="4368975" y="1586625"/>
              <a:ext cx="317625" cy="228925"/>
            </a:xfrm>
            <a:custGeom>
              <a:avLst/>
              <a:gdLst/>
              <a:ahLst/>
              <a:cxnLst/>
              <a:rect l="l" t="t" r="r" b="b"/>
              <a:pathLst>
                <a:path w="12705" h="9157" extrusionOk="0">
                  <a:moveTo>
                    <a:pt x="1" y="1"/>
                  </a:moveTo>
                  <a:lnTo>
                    <a:pt x="715" y="525"/>
                  </a:lnTo>
                  <a:lnTo>
                    <a:pt x="930" y="691"/>
                  </a:lnTo>
                  <a:lnTo>
                    <a:pt x="12538" y="9157"/>
                  </a:lnTo>
                  <a:cubicBezTo>
                    <a:pt x="12538" y="9145"/>
                    <a:pt x="12550" y="9145"/>
                    <a:pt x="12550" y="9133"/>
                  </a:cubicBezTo>
                  <a:cubicBezTo>
                    <a:pt x="12598" y="9050"/>
                    <a:pt x="12645" y="8990"/>
                    <a:pt x="12705" y="8954"/>
                  </a:cubicBezTo>
                  <a:lnTo>
                    <a:pt x="12586" y="8859"/>
                  </a:lnTo>
                  <a:lnTo>
                    <a:pt x="1168" y="525"/>
                  </a:lnTo>
                  <a:lnTo>
                    <a:pt x="930" y="35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85" name="Google Shape;1873;p16"/>
            <p:cNvSpPr/>
            <p:nvPr/>
          </p:nvSpPr>
          <p:spPr>
            <a:xfrm>
              <a:off x="4224025" y="1586625"/>
              <a:ext cx="14025" cy="106900"/>
            </a:xfrm>
            <a:custGeom>
              <a:avLst/>
              <a:gdLst/>
              <a:ahLst/>
              <a:cxnLst/>
              <a:rect l="l" t="t" r="r" b="b"/>
              <a:pathLst>
                <a:path w="561" h="4276" extrusionOk="0">
                  <a:moveTo>
                    <a:pt x="1" y="1"/>
                  </a:moveTo>
                  <a:lnTo>
                    <a:pt x="286" y="4275"/>
                  </a:lnTo>
                  <a:cubicBezTo>
                    <a:pt x="334" y="4269"/>
                    <a:pt x="379" y="4266"/>
                    <a:pt x="423" y="4266"/>
                  </a:cubicBezTo>
                  <a:cubicBezTo>
                    <a:pt x="468" y="4266"/>
                    <a:pt x="513" y="4269"/>
                    <a:pt x="560" y="4275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86" name="Google Shape;1874;p16"/>
            <p:cNvSpPr/>
            <p:nvPr/>
          </p:nvSpPr>
          <p:spPr>
            <a:xfrm>
              <a:off x="4149025" y="1586625"/>
              <a:ext cx="80975" cy="110475"/>
            </a:xfrm>
            <a:custGeom>
              <a:avLst/>
              <a:gdLst/>
              <a:ahLst/>
              <a:cxnLst/>
              <a:rect l="l" t="t" r="r" b="b"/>
              <a:pathLst>
                <a:path w="3239" h="4419" extrusionOk="0">
                  <a:moveTo>
                    <a:pt x="0" y="1"/>
                  </a:moveTo>
                  <a:lnTo>
                    <a:pt x="3001" y="4418"/>
                  </a:lnTo>
                  <a:cubicBezTo>
                    <a:pt x="3084" y="4370"/>
                    <a:pt x="3155" y="4323"/>
                    <a:pt x="3239" y="428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87" name="Google Shape;1875;p16"/>
            <p:cNvSpPr/>
            <p:nvPr/>
          </p:nvSpPr>
          <p:spPr>
            <a:xfrm>
              <a:off x="4705925" y="1827450"/>
              <a:ext cx="298275" cy="234875"/>
            </a:xfrm>
            <a:custGeom>
              <a:avLst/>
              <a:gdLst/>
              <a:ahLst/>
              <a:cxnLst/>
              <a:rect l="l" t="t" r="r" b="b"/>
              <a:pathLst>
                <a:path w="11931" h="9395" extrusionOk="0">
                  <a:moveTo>
                    <a:pt x="144" y="0"/>
                  </a:moveTo>
                  <a:lnTo>
                    <a:pt x="108" y="95"/>
                  </a:lnTo>
                  <a:cubicBezTo>
                    <a:pt x="96" y="131"/>
                    <a:pt x="48" y="191"/>
                    <a:pt x="1" y="226"/>
                  </a:cubicBezTo>
                  <a:lnTo>
                    <a:pt x="11776" y="9394"/>
                  </a:lnTo>
                  <a:cubicBezTo>
                    <a:pt x="11776" y="9394"/>
                    <a:pt x="11776" y="9382"/>
                    <a:pt x="11788" y="9382"/>
                  </a:cubicBezTo>
                  <a:cubicBezTo>
                    <a:pt x="11836" y="9299"/>
                    <a:pt x="11871" y="9239"/>
                    <a:pt x="11931" y="918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88" name="Google Shape;1876;p16"/>
            <p:cNvSpPr/>
            <p:nvPr/>
          </p:nvSpPr>
          <p:spPr>
            <a:xfrm>
              <a:off x="4240700" y="1717600"/>
              <a:ext cx="163125" cy="235475"/>
            </a:xfrm>
            <a:custGeom>
              <a:avLst/>
              <a:gdLst/>
              <a:ahLst/>
              <a:cxnLst/>
              <a:rect l="l" t="t" r="r" b="b"/>
              <a:pathLst>
                <a:path w="6525" h="9419" extrusionOk="0">
                  <a:moveTo>
                    <a:pt x="215" y="1"/>
                  </a:moveTo>
                  <a:cubicBezTo>
                    <a:pt x="155" y="84"/>
                    <a:pt x="84" y="120"/>
                    <a:pt x="0" y="167"/>
                  </a:cubicBezTo>
                  <a:lnTo>
                    <a:pt x="6287" y="9418"/>
                  </a:lnTo>
                  <a:cubicBezTo>
                    <a:pt x="6299" y="9407"/>
                    <a:pt x="6334" y="9383"/>
                    <a:pt x="6358" y="9371"/>
                  </a:cubicBezTo>
                  <a:cubicBezTo>
                    <a:pt x="6418" y="9323"/>
                    <a:pt x="6465" y="9311"/>
                    <a:pt x="6525" y="9287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89" name="Google Shape;1877;p16"/>
            <p:cNvSpPr/>
            <p:nvPr/>
          </p:nvSpPr>
          <p:spPr>
            <a:xfrm>
              <a:off x="4165400" y="1884000"/>
              <a:ext cx="124725" cy="117300"/>
            </a:xfrm>
            <a:custGeom>
              <a:avLst/>
              <a:gdLst/>
              <a:ahLst/>
              <a:cxnLst/>
              <a:rect l="l" t="t" r="r" b="b"/>
              <a:pathLst>
                <a:path w="4989" h="4692" extrusionOk="0">
                  <a:moveTo>
                    <a:pt x="191" y="0"/>
                  </a:moveTo>
                  <a:cubicBezTo>
                    <a:pt x="143" y="72"/>
                    <a:pt x="72" y="131"/>
                    <a:pt x="0" y="179"/>
                  </a:cubicBezTo>
                  <a:lnTo>
                    <a:pt x="4822" y="4691"/>
                  </a:lnTo>
                  <a:cubicBezTo>
                    <a:pt x="4822" y="4679"/>
                    <a:pt x="4834" y="4656"/>
                    <a:pt x="4834" y="4656"/>
                  </a:cubicBezTo>
                  <a:cubicBezTo>
                    <a:pt x="4882" y="4584"/>
                    <a:pt x="4917" y="4536"/>
                    <a:pt x="4989" y="450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0" name="Google Shape;1878;p16"/>
            <p:cNvSpPr/>
            <p:nvPr/>
          </p:nvSpPr>
          <p:spPr>
            <a:xfrm>
              <a:off x="4415725" y="1825350"/>
              <a:ext cx="268800" cy="134875"/>
            </a:xfrm>
            <a:custGeom>
              <a:avLst/>
              <a:gdLst/>
              <a:ahLst/>
              <a:cxnLst/>
              <a:rect l="l" t="t" r="r" b="b"/>
              <a:pathLst>
                <a:path w="10752" h="5395" extrusionOk="0">
                  <a:moveTo>
                    <a:pt x="10633" y="1"/>
                  </a:moveTo>
                  <a:lnTo>
                    <a:pt x="0" y="5144"/>
                  </a:lnTo>
                  <a:cubicBezTo>
                    <a:pt x="12" y="5156"/>
                    <a:pt x="12" y="5180"/>
                    <a:pt x="36" y="5180"/>
                  </a:cubicBezTo>
                  <a:cubicBezTo>
                    <a:pt x="72" y="5251"/>
                    <a:pt x="107" y="5323"/>
                    <a:pt x="107" y="5394"/>
                  </a:cubicBezTo>
                  <a:lnTo>
                    <a:pt x="10752" y="239"/>
                  </a:lnTo>
                  <a:cubicBezTo>
                    <a:pt x="10680" y="155"/>
                    <a:pt x="10656" y="84"/>
                    <a:pt x="1063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1" name="Google Shape;1879;p16"/>
            <p:cNvSpPr/>
            <p:nvPr/>
          </p:nvSpPr>
          <p:spPr>
            <a:xfrm>
              <a:off x="4410950" y="1967925"/>
              <a:ext cx="78325" cy="111950"/>
            </a:xfrm>
            <a:custGeom>
              <a:avLst/>
              <a:gdLst/>
              <a:ahLst/>
              <a:cxnLst/>
              <a:rect l="l" t="t" r="r" b="b"/>
              <a:pathLst>
                <a:path w="3133" h="4478" extrusionOk="0">
                  <a:moveTo>
                    <a:pt x="203" y="1"/>
                  </a:moveTo>
                  <a:cubicBezTo>
                    <a:pt x="179" y="48"/>
                    <a:pt x="132" y="96"/>
                    <a:pt x="72" y="144"/>
                  </a:cubicBezTo>
                  <a:cubicBezTo>
                    <a:pt x="36" y="156"/>
                    <a:pt x="25" y="167"/>
                    <a:pt x="1" y="179"/>
                  </a:cubicBezTo>
                  <a:lnTo>
                    <a:pt x="2870" y="4477"/>
                  </a:lnTo>
                  <a:cubicBezTo>
                    <a:pt x="2965" y="4442"/>
                    <a:pt x="3049" y="4418"/>
                    <a:pt x="3132" y="439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2" name="Google Shape;1880;p16"/>
            <p:cNvSpPr/>
            <p:nvPr/>
          </p:nvSpPr>
          <p:spPr>
            <a:xfrm>
              <a:off x="4061200" y="212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3" name="Google Shape;1881;p16"/>
            <p:cNvSpPr/>
            <p:nvPr/>
          </p:nvSpPr>
          <p:spPr>
            <a:xfrm>
              <a:off x="4060900" y="212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4" name="Google Shape;1882;p16"/>
            <p:cNvSpPr/>
            <p:nvPr/>
          </p:nvSpPr>
          <p:spPr>
            <a:xfrm>
              <a:off x="4060900" y="21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5" name="Google Shape;1883;p16"/>
            <p:cNvSpPr/>
            <p:nvPr/>
          </p:nvSpPr>
          <p:spPr>
            <a:xfrm>
              <a:off x="4313325" y="1964350"/>
              <a:ext cx="84550" cy="44675"/>
            </a:xfrm>
            <a:custGeom>
              <a:avLst/>
              <a:gdLst/>
              <a:ahLst/>
              <a:cxnLst/>
              <a:rect l="l" t="t" r="r" b="b"/>
              <a:pathLst>
                <a:path w="3382" h="1787" extrusionOk="0">
                  <a:moveTo>
                    <a:pt x="3263" y="1"/>
                  </a:moveTo>
                  <a:lnTo>
                    <a:pt x="0" y="1513"/>
                  </a:lnTo>
                  <a:cubicBezTo>
                    <a:pt x="48" y="1608"/>
                    <a:pt x="60" y="1703"/>
                    <a:pt x="48" y="1787"/>
                  </a:cubicBezTo>
                  <a:lnTo>
                    <a:pt x="3382" y="227"/>
                  </a:lnTo>
                  <a:cubicBezTo>
                    <a:pt x="3358" y="191"/>
                    <a:pt x="3334" y="179"/>
                    <a:pt x="3322" y="144"/>
                  </a:cubicBezTo>
                  <a:cubicBezTo>
                    <a:pt x="3287" y="108"/>
                    <a:pt x="3263" y="49"/>
                    <a:pt x="3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6" name="Google Shape;1884;p16"/>
            <p:cNvSpPr/>
            <p:nvPr/>
          </p:nvSpPr>
          <p:spPr>
            <a:xfrm>
              <a:off x="4068650" y="2015250"/>
              <a:ext cx="221775" cy="104225"/>
            </a:xfrm>
            <a:custGeom>
              <a:avLst/>
              <a:gdLst/>
              <a:ahLst/>
              <a:cxnLst/>
              <a:rect l="l" t="t" r="r" b="b"/>
              <a:pathLst>
                <a:path w="8871" h="4169" extrusionOk="0">
                  <a:moveTo>
                    <a:pt x="8692" y="1"/>
                  </a:moveTo>
                  <a:lnTo>
                    <a:pt x="48" y="4049"/>
                  </a:lnTo>
                  <a:lnTo>
                    <a:pt x="1" y="4168"/>
                  </a:lnTo>
                  <a:lnTo>
                    <a:pt x="1" y="4168"/>
                  </a:lnTo>
                  <a:lnTo>
                    <a:pt x="477" y="4144"/>
                  </a:lnTo>
                  <a:lnTo>
                    <a:pt x="8871" y="215"/>
                  </a:lnTo>
                  <a:cubicBezTo>
                    <a:pt x="8787" y="156"/>
                    <a:pt x="8740" y="84"/>
                    <a:pt x="869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7" name="Google Shape;1885;p16"/>
            <p:cNvSpPr/>
            <p:nvPr/>
          </p:nvSpPr>
          <p:spPr>
            <a:xfrm>
              <a:off x="4060900" y="212212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8" name="Google Shape;1886;p16"/>
            <p:cNvSpPr/>
            <p:nvPr/>
          </p:nvSpPr>
          <p:spPr>
            <a:xfrm>
              <a:off x="4060900" y="212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99" name="Google Shape;1887;p16"/>
            <p:cNvSpPr/>
            <p:nvPr/>
          </p:nvSpPr>
          <p:spPr>
            <a:xfrm>
              <a:off x="4060900" y="21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0" name="Google Shape;1888;p16"/>
            <p:cNvSpPr/>
            <p:nvPr/>
          </p:nvSpPr>
          <p:spPr>
            <a:xfrm>
              <a:off x="4060900" y="1888450"/>
              <a:ext cx="92900" cy="233400"/>
            </a:xfrm>
            <a:custGeom>
              <a:avLst/>
              <a:gdLst/>
              <a:ahLst/>
              <a:cxnLst/>
              <a:rect l="l" t="t" r="r" b="b"/>
              <a:pathLst>
                <a:path w="3716" h="9336" extrusionOk="0">
                  <a:moveTo>
                    <a:pt x="3466" y="1"/>
                  </a:moveTo>
                  <a:lnTo>
                    <a:pt x="22" y="9278"/>
                  </a:lnTo>
                  <a:lnTo>
                    <a:pt x="37" y="9264"/>
                  </a:lnTo>
                  <a:lnTo>
                    <a:pt x="108" y="9264"/>
                  </a:lnTo>
                  <a:lnTo>
                    <a:pt x="322" y="9240"/>
                  </a:lnTo>
                  <a:lnTo>
                    <a:pt x="370" y="9121"/>
                  </a:lnTo>
                  <a:lnTo>
                    <a:pt x="3716" y="108"/>
                  </a:lnTo>
                  <a:cubicBezTo>
                    <a:pt x="3644" y="84"/>
                    <a:pt x="3549" y="60"/>
                    <a:pt x="3478" y="13"/>
                  </a:cubicBezTo>
                  <a:cubicBezTo>
                    <a:pt x="3478" y="13"/>
                    <a:pt x="3466" y="13"/>
                    <a:pt x="3466" y="1"/>
                  </a:cubicBezTo>
                  <a:close/>
                  <a:moveTo>
                    <a:pt x="22" y="9278"/>
                  </a:moveTo>
                  <a:lnTo>
                    <a:pt x="13" y="9288"/>
                  </a:lnTo>
                  <a:lnTo>
                    <a:pt x="13" y="9300"/>
                  </a:lnTo>
                  <a:cubicBezTo>
                    <a:pt x="13" y="9300"/>
                    <a:pt x="1" y="9323"/>
                    <a:pt x="1" y="9335"/>
                  </a:cubicBezTo>
                  <a:lnTo>
                    <a:pt x="22" y="9278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1" name="Google Shape;1889;p16"/>
            <p:cNvSpPr/>
            <p:nvPr/>
          </p:nvSpPr>
          <p:spPr>
            <a:xfrm>
              <a:off x="4060900" y="21236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3" y="13"/>
                    <a:pt x="13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2" name="Google Shape;1890;p16"/>
            <p:cNvSpPr/>
            <p:nvPr/>
          </p:nvSpPr>
          <p:spPr>
            <a:xfrm>
              <a:off x="4061200" y="2124500"/>
              <a:ext cx="217925" cy="393825"/>
            </a:xfrm>
            <a:custGeom>
              <a:avLst/>
              <a:gdLst/>
              <a:ahLst/>
              <a:cxnLst/>
              <a:rect l="l" t="t" r="r" b="b"/>
              <a:pathLst>
                <a:path w="8717" h="15753" extrusionOk="0">
                  <a:moveTo>
                    <a:pt x="1" y="0"/>
                  </a:moveTo>
                  <a:cubicBezTo>
                    <a:pt x="3" y="8"/>
                    <a:pt x="7" y="15"/>
                    <a:pt x="13" y="22"/>
                  </a:cubicBezTo>
                  <a:lnTo>
                    <a:pt x="13" y="22"/>
                  </a:lnTo>
                  <a:lnTo>
                    <a:pt x="1" y="0"/>
                  </a:lnTo>
                  <a:close/>
                  <a:moveTo>
                    <a:pt x="13" y="22"/>
                  </a:moveTo>
                  <a:lnTo>
                    <a:pt x="8478" y="15752"/>
                  </a:lnTo>
                  <a:cubicBezTo>
                    <a:pt x="8561" y="15717"/>
                    <a:pt x="8633" y="15669"/>
                    <a:pt x="8716" y="15633"/>
                  </a:cubicBezTo>
                  <a:lnTo>
                    <a:pt x="322" y="60"/>
                  </a:lnTo>
                  <a:lnTo>
                    <a:pt x="120" y="72"/>
                  </a:lnTo>
                  <a:cubicBezTo>
                    <a:pt x="73" y="72"/>
                    <a:pt x="33" y="49"/>
                    <a:pt x="13" y="2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3" name="Google Shape;1891;p16"/>
            <p:cNvSpPr/>
            <p:nvPr/>
          </p:nvSpPr>
          <p:spPr>
            <a:xfrm>
              <a:off x="4060900" y="212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4" name="Google Shape;1892;p16"/>
            <p:cNvSpPr/>
            <p:nvPr/>
          </p:nvSpPr>
          <p:spPr>
            <a:xfrm>
              <a:off x="4060900" y="21230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5" name="Google Shape;1893;p16"/>
            <p:cNvSpPr/>
            <p:nvPr/>
          </p:nvSpPr>
          <p:spPr>
            <a:xfrm>
              <a:off x="4062400" y="2119775"/>
              <a:ext cx="325" cy="275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cubicBezTo>
                    <a:pt x="11" y="0"/>
                    <a:pt x="8" y="11"/>
                    <a:pt x="1" y="11"/>
                  </a:cubicBezTo>
                  <a:lnTo>
                    <a:pt x="12" y="11"/>
                  </a:lnTo>
                  <a:cubicBezTo>
                    <a:pt x="12" y="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6" name="Google Shape;1894;p16"/>
            <p:cNvSpPr/>
            <p:nvPr/>
          </p:nvSpPr>
          <p:spPr>
            <a:xfrm>
              <a:off x="4061200" y="2120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7" name="Google Shape;1895;p16"/>
            <p:cNvSpPr/>
            <p:nvPr/>
          </p:nvSpPr>
          <p:spPr>
            <a:xfrm>
              <a:off x="4062400" y="212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8" name="Google Shape;1896;p16"/>
            <p:cNvSpPr/>
            <p:nvPr/>
          </p:nvSpPr>
          <p:spPr>
            <a:xfrm>
              <a:off x="4063000" y="21194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09" name="Google Shape;1897;p16"/>
            <p:cNvSpPr/>
            <p:nvPr/>
          </p:nvSpPr>
          <p:spPr>
            <a:xfrm>
              <a:off x="4348750" y="2085200"/>
              <a:ext cx="488175" cy="446225"/>
            </a:xfrm>
            <a:custGeom>
              <a:avLst/>
              <a:gdLst/>
              <a:ahLst/>
              <a:cxnLst/>
              <a:rect l="l" t="t" r="r" b="b"/>
              <a:pathLst>
                <a:path w="19527" h="17849" extrusionOk="0">
                  <a:moveTo>
                    <a:pt x="19515" y="1"/>
                  </a:moveTo>
                  <a:lnTo>
                    <a:pt x="19217" y="25"/>
                  </a:lnTo>
                  <a:lnTo>
                    <a:pt x="0" y="17658"/>
                  </a:lnTo>
                  <a:cubicBezTo>
                    <a:pt x="60" y="17717"/>
                    <a:pt x="119" y="17777"/>
                    <a:pt x="179" y="17848"/>
                  </a:cubicBezTo>
                  <a:lnTo>
                    <a:pt x="19479" y="144"/>
                  </a:lnTo>
                  <a:cubicBezTo>
                    <a:pt x="19527" y="108"/>
                    <a:pt x="19527" y="48"/>
                    <a:pt x="195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0" name="Google Shape;1898;p16"/>
            <p:cNvSpPr/>
            <p:nvPr/>
          </p:nvSpPr>
          <p:spPr>
            <a:xfrm>
              <a:off x="4521375" y="2069725"/>
              <a:ext cx="477175" cy="31875"/>
            </a:xfrm>
            <a:custGeom>
              <a:avLst/>
              <a:gdLst/>
              <a:ahLst/>
              <a:cxnLst/>
              <a:rect l="l" t="t" r="r" b="b"/>
              <a:pathLst>
                <a:path w="19087" h="1275" extrusionOk="0">
                  <a:moveTo>
                    <a:pt x="19063" y="1"/>
                  </a:moveTo>
                  <a:lnTo>
                    <a:pt x="1" y="1013"/>
                  </a:lnTo>
                  <a:cubicBezTo>
                    <a:pt x="37" y="1096"/>
                    <a:pt x="60" y="1191"/>
                    <a:pt x="72" y="1275"/>
                  </a:cubicBezTo>
                  <a:lnTo>
                    <a:pt x="12324" y="620"/>
                  </a:lnTo>
                  <a:lnTo>
                    <a:pt x="12622" y="608"/>
                  </a:lnTo>
                  <a:lnTo>
                    <a:pt x="19087" y="263"/>
                  </a:lnTo>
                  <a:cubicBezTo>
                    <a:pt x="19063" y="179"/>
                    <a:pt x="19063" y="84"/>
                    <a:pt x="190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1" name="Google Shape;1899;p16"/>
            <p:cNvSpPr/>
            <p:nvPr/>
          </p:nvSpPr>
          <p:spPr>
            <a:xfrm>
              <a:off x="4060900" y="2098000"/>
              <a:ext cx="405150" cy="28075"/>
            </a:xfrm>
            <a:custGeom>
              <a:avLst/>
              <a:gdLst/>
              <a:ahLst/>
              <a:cxnLst/>
              <a:rect l="l" t="t" r="r" b="b"/>
              <a:pathLst>
                <a:path w="16206" h="1123" extrusionOk="0">
                  <a:moveTo>
                    <a:pt x="16205" y="1"/>
                  </a:moveTo>
                  <a:lnTo>
                    <a:pt x="799" y="810"/>
                  </a:lnTo>
                  <a:lnTo>
                    <a:pt x="322" y="846"/>
                  </a:lnTo>
                  <a:lnTo>
                    <a:pt x="120" y="858"/>
                  </a:lnTo>
                  <a:lnTo>
                    <a:pt x="72" y="858"/>
                  </a:lnTo>
                  <a:cubicBezTo>
                    <a:pt x="61" y="858"/>
                    <a:pt x="61" y="858"/>
                    <a:pt x="37" y="882"/>
                  </a:cubicBezTo>
                  <a:lnTo>
                    <a:pt x="13" y="906"/>
                  </a:lnTo>
                  <a:lnTo>
                    <a:pt x="13" y="918"/>
                  </a:lnTo>
                  <a:cubicBezTo>
                    <a:pt x="13" y="941"/>
                    <a:pt x="1" y="941"/>
                    <a:pt x="1" y="953"/>
                  </a:cubicBezTo>
                  <a:lnTo>
                    <a:pt x="1" y="977"/>
                  </a:lnTo>
                  <a:lnTo>
                    <a:pt x="1" y="1001"/>
                  </a:lnTo>
                  <a:lnTo>
                    <a:pt x="1" y="1013"/>
                  </a:lnTo>
                  <a:lnTo>
                    <a:pt x="1" y="1025"/>
                  </a:lnTo>
                  <a:cubicBezTo>
                    <a:pt x="22" y="1087"/>
                    <a:pt x="70" y="1122"/>
                    <a:pt x="113" y="1122"/>
                  </a:cubicBezTo>
                  <a:cubicBezTo>
                    <a:pt x="120" y="1122"/>
                    <a:pt x="126" y="1121"/>
                    <a:pt x="132" y="1120"/>
                  </a:cubicBezTo>
                  <a:lnTo>
                    <a:pt x="334" y="1096"/>
                  </a:lnTo>
                  <a:lnTo>
                    <a:pt x="16146" y="263"/>
                  </a:lnTo>
                  <a:cubicBezTo>
                    <a:pt x="16146" y="179"/>
                    <a:pt x="16170" y="84"/>
                    <a:pt x="1620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2" name="Google Shape;1900;p16"/>
            <p:cNvSpPr/>
            <p:nvPr/>
          </p:nvSpPr>
          <p:spPr>
            <a:xfrm>
              <a:off x="4238325" y="2509150"/>
              <a:ext cx="136050" cy="125500"/>
            </a:xfrm>
            <a:custGeom>
              <a:avLst/>
              <a:gdLst/>
              <a:ahLst/>
              <a:cxnLst/>
              <a:rect l="l" t="t" r="r" b="b"/>
              <a:pathLst>
                <a:path w="5442" h="5020" extrusionOk="0">
                  <a:moveTo>
                    <a:pt x="2687" y="1"/>
                  </a:moveTo>
                  <a:cubicBezTo>
                    <a:pt x="2496" y="1"/>
                    <a:pt x="2302" y="23"/>
                    <a:pt x="2108" y="69"/>
                  </a:cubicBezTo>
                  <a:cubicBezTo>
                    <a:pt x="1953" y="116"/>
                    <a:pt x="1786" y="164"/>
                    <a:pt x="1631" y="235"/>
                  </a:cubicBezTo>
                  <a:cubicBezTo>
                    <a:pt x="1560" y="283"/>
                    <a:pt x="1476" y="307"/>
                    <a:pt x="1393" y="354"/>
                  </a:cubicBezTo>
                  <a:cubicBezTo>
                    <a:pt x="488" y="902"/>
                    <a:pt x="0" y="1998"/>
                    <a:pt x="250" y="3093"/>
                  </a:cubicBezTo>
                  <a:cubicBezTo>
                    <a:pt x="535" y="4252"/>
                    <a:pt x="1557" y="5020"/>
                    <a:pt x="2687" y="5020"/>
                  </a:cubicBezTo>
                  <a:cubicBezTo>
                    <a:pt x="2881" y="5020"/>
                    <a:pt x="3077" y="4997"/>
                    <a:pt x="3274" y="4950"/>
                  </a:cubicBezTo>
                  <a:cubicBezTo>
                    <a:pt x="4620" y="4629"/>
                    <a:pt x="5441" y="3271"/>
                    <a:pt x="5132" y="1938"/>
                  </a:cubicBezTo>
                  <a:cubicBezTo>
                    <a:pt x="5048" y="1533"/>
                    <a:pt x="4846" y="1188"/>
                    <a:pt x="4596" y="890"/>
                  </a:cubicBezTo>
                  <a:cubicBezTo>
                    <a:pt x="4548" y="819"/>
                    <a:pt x="4489" y="759"/>
                    <a:pt x="4417" y="700"/>
                  </a:cubicBezTo>
                  <a:cubicBezTo>
                    <a:pt x="3957" y="258"/>
                    <a:pt x="3340" y="1"/>
                    <a:pt x="26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3" name="Google Shape;1901;p16"/>
            <p:cNvSpPr/>
            <p:nvPr/>
          </p:nvSpPr>
          <p:spPr>
            <a:xfrm>
              <a:off x="4463650" y="2077450"/>
              <a:ext cx="61025" cy="59300"/>
            </a:xfrm>
            <a:custGeom>
              <a:avLst/>
              <a:gdLst/>
              <a:ahLst/>
              <a:cxnLst/>
              <a:rect l="l" t="t" r="r" b="b"/>
              <a:pathLst>
                <a:path w="2441" h="2372" extrusionOk="0">
                  <a:moveTo>
                    <a:pt x="1220" y="0"/>
                  </a:moveTo>
                  <a:cubicBezTo>
                    <a:pt x="1158" y="0"/>
                    <a:pt x="1097" y="5"/>
                    <a:pt x="1036" y="13"/>
                  </a:cubicBezTo>
                  <a:cubicBezTo>
                    <a:pt x="941" y="37"/>
                    <a:pt x="857" y="61"/>
                    <a:pt x="762" y="96"/>
                  </a:cubicBezTo>
                  <a:cubicBezTo>
                    <a:pt x="524" y="180"/>
                    <a:pt x="334" y="358"/>
                    <a:pt x="203" y="585"/>
                  </a:cubicBezTo>
                  <a:cubicBezTo>
                    <a:pt x="155" y="656"/>
                    <a:pt x="119" y="751"/>
                    <a:pt x="95" y="823"/>
                  </a:cubicBezTo>
                  <a:cubicBezTo>
                    <a:pt x="60" y="906"/>
                    <a:pt x="48" y="1001"/>
                    <a:pt x="36" y="1085"/>
                  </a:cubicBezTo>
                  <a:cubicBezTo>
                    <a:pt x="0" y="1537"/>
                    <a:pt x="214" y="1966"/>
                    <a:pt x="619" y="2204"/>
                  </a:cubicBezTo>
                  <a:cubicBezTo>
                    <a:pt x="809" y="2317"/>
                    <a:pt x="1018" y="2371"/>
                    <a:pt x="1224" y="2371"/>
                  </a:cubicBezTo>
                  <a:cubicBezTo>
                    <a:pt x="1627" y="2371"/>
                    <a:pt x="2022" y="2165"/>
                    <a:pt x="2250" y="1787"/>
                  </a:cubicBezTo>
                  <a:cubicBezTo>
                    <a:pt x="2405" y="1537"/>
                    <a:pt x="2441" y="1239"/>
                    <a:pt x="2405" y="966"/>
                  </a:cubicBezTo>
                  <a:cubicBezTo>
                    <a:pt x="2381" y="882"/>
                    <a:pt x="2358" y="787"/>
                    <a:pt x="2322" y="704"/>
                  </a:cubicBezTo>
                  <a:cubicBezTo>
                    <a:pt x="2203" y="489"/>
                    <a:pt x="2048" y="299"/>
                    <a:pt x="1822" y="168"/>
                  </a:cubicBezTo>
                  <a:cubicBezTo>
                    <a:pt x="1630" y="49"/>
                    <a:pt x="1424" y="0"/>
                    <a:pt x="12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4" name="Google Shape;1902;p16"/>
            <p:cNvSpPr/>
            <p:nvPr/>
          </p:nvSpPr>
          <p:spPr>
            <a:xfrm>
              <a:off x="4997625" y="2051475"/>
              <a:ext cx="45275" cy="42075"/>
            </a:xfrm>
            <a:custGeom>
              <a:avLst/>
              <a:gdLst/>
              <a:ahLst/>
              <a:cxnLst/>
              <a:rect l="l" t="t" r="r" b="b"/>
              <a:pathLst>
                <a:path w="1811" h="1683" extrusionOk="0">
                  <a:moveTo>
                    <a:pt x="852" y="1"/>
                  </a:moveTo>
                  <a:cubicBezTo>
                    <a:pt x="643" y="1"/>
                    <a:pt x="440" y="79"/>
                    <a:pt x="287" y="219"/>
                  </a:cubicBezTo>
                  <a:cubicBezTo>
                    <a:pt x="227" y="278"/>
                    <a:pt x="180" y="338"/>
                    <a:pt x="132" y="421"/>
                  </a:cubicBezTo>
                  <a:cubicBezTo>
                    <a:pt x="120" y="421"/>
                    <a:pt x="120" y="433"/>
                    <a:pt x="120" y="433"/>
                  </a:cubicBezTo>
                  <a:cubicBezTo>
                    <a:pt x="60" y="516"/>
                    <a:pt x="37" y="624"/>
                    <a:pt x="13" y="731"/>
                  </a:cubicBezTo>
                  <a:cubicBezTo>
                    <a:pt x="1" y="814"/>
                    <a:pt x="13" y="909"/>
                    <a:pt x="25" y="993"/>
                  </a:cubicBezTo>
                  <a:cubicBezTo>
                    <a:pt x="72" y="1219"/>
                    <a:pt x="203" y="1433"/>
                    <a:pt x="430" y="1564"/>
                  </a:cubicBezTo>
                  <a:cubicBezTo>
                    <a:pt x="566" y="1644"/>
                    <a:pt x="716" y="1683"/>
                    <a:pt x="864" y="1683"/>
                  </a:cubicBezTo>
                  <a:cubicBezTo>
                    <a:pt x="1154" y="1683"/>
                    <a:pt x="1435" y="1535"/>
                    <a:pt x="1584" y="1266"/>
                  </a:cubicBezTo>
                  <a:cubicBezTo>
                    <a:pt x="1811" y="874"/>
                    <a:pt x="1680" y="362"/>
                    <a:pt x="1287" y="123"/>
                  </a:cubicBezTo>
                  <a:cubicBezTo>
                    <a:pt x="1149" y="40"/>
                    <a:pt x="999" y="1"/>
                    <a:pt x="8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5" name="Google Shape;1903;p16"/>
            <p:cNvSpPr/>
            <p:nvPr/>
          </p:nvSpPr>
          <p:spPr>
            <a:xfrm>
              <a:off x="4680925" y="1807100"/>
              <a:ext cx="31875" cy="29875"/>
            </a:xfrm>
            <a:custGeom>
              <a:avLst/>
              <a:gdLst/>
              <a:ahLst/>
              <a:cxnLst/>
              <a:rect l="l" t="t" r="r" b="b"/>
              <a:pathLst>
                <a:path w="1275" h="1195" extrusionOk="0">
                  <a:moveTo>
                    <a:pt x="613" y="1"/>
                  </a:moveTo>
                  <a:cubicBezTo>
                    <a:pt x="553" y="1"/>
                    <a:pt x="494" y="10"/>
                    <a:pt x="441" y="28"/>
                  </a:cubicBezTo>
                  <a:cubicBezTo>
                    <a:pt x="358" y="40"/>
                    <a:pt x="298" y="88"/>
                    <a:pt x="239" y="135"/>
                  </a:cubicBezTo>
                  <a:cubicBezTo>
                    <a:pt x="179" y="171"/>
                    <a:pt x="120" y="231"/>
                    <a:pt x="96" y="314"/>
                  </a:cubicBezTo>
                  <a:cubicBezTo>
                    <a:pt x="96" y="326"/>
                    <a:pt x="84" y="326"/>
                    <a:pt x="84" y="338"/>
                  </a:cubicBezTo>
                  <a:cubicBezTo>
                    <a:pt x="25" y="469"/>
                    <a:pt x="1" y="612"/>
                    <a:pt x="36" y="743"/>
                  </a:cubicBezTo>
                  <a:cubicBezTo>
                    <a:pt x="48" y="826"/>
                    <a:pt x="96" y="909"/>
                    <a:pt x="155" y="981"/>
                  </a:cubicBezTo>
                  <a:cubicBezTo>
                    <a:pt x="203" y="1040"/>
                    <a:pt x="263" y="1076"/>
                    <a:pt x="322" y="1112"/>
                  </a:cubicBezTo>
                  <a:cubicBezTo>
                    <a:pt x="423" y="1167"/>
                    <a:pt x="530" y="1195"/>
                    <a:pt x="634" y="1195"/>
                  </a:cubicBezTo>
                  <a:cubicBezTo>
                    <a:pt x="775" y="1195"/>
                    <a:pt x="910" y="1143"/>
                    <a:pt x="1013" y="1040"/>
                  </a:cubicBezTo>
                  <a:cubicBezTo>
                    <a:pt x="1060" y="993"/>
                    <a:pt x="1096" y="945"/>
                    <a:pt x="1120" y="909"/>
                  </a:cubicBezTo>
                  <a:lnTo>
                    <a:pt x="1168" y="814"/>
                  </a:lnTo>
                  <a:cubicBezTo>
                    <a:pt x="1275" y="540"/>
                    <a:pt x="1168" y="231"/>
                    <a:pt x="917" y="88"/>
                  </a:cubicBezTo>
                  <a:cubicBezTo>
                    <a:pt x="820" y="28"/>
                    <a:pt x="714" y="1"/>
                    <a:pt x="6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6" name="Google Shape;1904;p16"/>
            <p:cNvSpPr/>
            <p:nvPr/>
          </p:nvSpPr>
          <p:spPr>
            <a:xfrm>
              <a:off x="4217475" y="1692975"/>
              <a:ext cx="32775" cy="29775"/>
            </a:xfrm>
            <a:custGeom>
              <a:avLst/>
              <a:gdLst/>
              <a:ahLst/>
              <a:cxnLst/>
              <a:rect l="l" t="t" r="r" b="b"/>
              <a:pathLst>
                <a:path w="1311" h="1191" extrusionOk="0">
                  <a:moveTo>
                    <a:pt x="667" y="0"/>
                  </a:moveTo>
                  <a:cubicBezTo>
                    <a:pt x="623" y="0"/>
                    <a:pt x="578" y="3"/>
                    <a:pt x="536" y="9"/>
                  </a:cubicBezTo>
                  <a:cubicBezTo>
                    <a:pt x="525" y="9"/>
                    <a:pt x="501" y="21"/>
                    <a:pt x="489" y="21"/>
                  </a:cubicBezTo>
                  <a:cubicBezTo>
                    <a:pt x="405" y="57"/>
                    <a:pt x="322" y="93"/>
                    <a:pt x="263" y="152"/>
                  </a:cubicBezTo>
                  <a:cubicBezTo>
                    <a:pt x="227" y="200"/>
                    <a:pt x="191" y="236"/>
                    <a:pt x="167" y="295"/>
                  </a:cubicBezTo>
                  <a:cubicBezTo>
                    <a:pt x="1" y="569"/>
                    <a:pt x="84" y="950"/>
                    <a:pt x="370" y="1105"/>
                  </a:cubicBezTo>
                  <a:cubicBezTo>
                    <a:pt x="468" y="1164"/>
                    <a:pt x="570" y="1190"/>
                    <a:pt x="672" y="1190"/>
                  </a:cubicBezTo>
                  <a:cubicBezTo>
                    <a:pt x="754" y="1190"/>
                    <a:pt x="837" y="1173"/>
                    <a:pt x="917" y="1140"/>
                  </a:cubicBezTo>
                  <a:cubicBezTo>
                    <a:pt x="1013" y="1105"/>
                    <a:pt x="1084" y="1045"/>
                    <a:pt x="1144" y="986"/>
                  </a:cubicBezTo>
                  <a:cubicBezTo>
                    <a:pt x="1156" y="962"/>
                    <a:pt x="1191" y="926"/>
                    <a:pt x="1203" y="902"/>
                  </a:cubicBezTo>
                  <a:cubicBezTo>
                    <a:pt x="1298" y="736"/>
                    <a:pt x="1310" y="557"/>
                    <a:pt x="1251" y="390"/>
                  </a:cubicBezTo>
                  <a:cubicBezTo>
                    <a:pt x="1215" y="307"/>
                    <a:pt x="1179" y="236"/>
                    <a:pt x="1096" y="176"/>
                  </a:cubicBezTo>
                  <a:cubicBezTo>
                    <a:pt x="1072" y="140"/>
                    <a:pt x="1025" y="116"/>
                    <a:pt x="977" y="81"/>
                  </a:cubicBezTo>
                  <a:cubicBezTo>
                    <a:pt x="917" y="57"/>
                    <a:pt x="858" y="21"/>
                    <a:pt x="798" y="9"/>
                  </a:cubicBezTo>
                  <a:cubicBezTo>
                    <a:pt x="757" y="3"/>
                    <a:pt x="712" y="0"/>
                    <a:pt x="6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7" name="Google Shape;1905;p16"/>
            <p:cNvSpPr/>
            <p:nvPr/>
          </p:nvSpPr>
          <p:spPr>
            <a:xfrm>
              <a:off x="4181750" y="2480200"/>
              <a:ext cx="48250" cy="41975"/>
            </a:xfrm>
            <a:custGeom>
              <a:avLst/>
              <a:gdLst/>
              <a:ahLst/>
              <a:cxnLst/>
              <a:rect l="l" t="t" r="r" b="b"/>
              <a:pathLst>
                <a:path w="1930" h="1679" extrusionOk="0">
                  <a:moveTo>
                    <a:pt x="951" y="1"/>
                  </a:moveTo>
                  <a:cubicBezTo>
                    <a:pt x="664" y="1"/>
                    <a:pt x="389" y="149"/>
                    <a:pt x="239" y="417"/>
                  </a:cubicBezTo>
                  <a:cubicBezTo>
                    <a:pt x="1" y="810"/>
                    <a:pt x="132" y="1334"/>
                    <a:pt x="537" y="1560"/>
                  </a:cubicBezTo>
                  <a:cubicBezTo>
                    <a:pt x="673" y="1640"/>
                    <a:pt x="822" y="1679"/>
                    <a:pt x="968" y="1679"/>
                  </a:cubicBezTo>
                  <a:cubicBezTo>
                    <a:pt x="1254" y="1679"/>
                    <a:pt x="1530" y="1531"/>
                    <a:pt x="1680" y="1262"/>
                  </a:cubicBezTo>
                  <a:cubicBezTo>
                    <a:pt x="1930" y="870"/>
                    <a:pt x="1799" y="358"/>
                    <a:pt x="1382" y="119"/>
                  </a:cubicBezTo>
                  <a:cubicBezTo>
                    <a:pt x="1246" y="39"/>
                    <a:pt x="1097" y="1"/>
                    <a:pt x="9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8" name="Google Shape;1906;p16"/>
            <p:cNvSpPr/>
            <p:nvPr/>
          </p:nvSpPr>
          <p:spPr>
            <a:xfrm>
              <a:off x="4137400" y="1857875"/>
              <a:ext cx="38125" cy="33450"/>
            </a:xfrm>
            <a:custGeom>
              <a:avLst/>
              <a:gdLst/>
              <a:ahLst/>
              <a:cxnLst/>
              <a:rect l="l" t="t" r="r" b="b"/>
              <a:pathLst>
                <a:path w="1525" h="1338" extrusionOk="0">
                  <a:moveTo>
                    <a:pt x="772" y="1"/>
                  </a:moveTo>
                  <a:cubicBezTo>
                    <a:pt x="539" y="1"/>
                    <a:pt x="311" y="123"/>
                    <a:pt x="191" y="331"/>
                  </a:cubicBezTo>
                  <a:cubicBezTo>
                    <a:pt x="1" y="640"/>
                    <a:pt x="120" y="1045"/>
                    <a:pt x="418" y="1236"/>
                  </a:cubicBezTo>
                  <a:cubicBezTo>
                    <a:pt x="418" y="1236"/>
                    <a:pt x="430" y="1236"/>
                    <a:pt x="430" y="1260"/>
                  </a:cubicBezTo>
                  <a:cubicBezTo>
                    <a:pt x="489" y="1283"/>
                    <a:pt x="584" y="1319"/>
                    <a:pt x="656" y="1331"/>
                  </a:cubicBezTo>
                  <a:cubicBezTo>
                    <a:pt x="685" y="1335"/>
                    <a:pt x="714" y="1337"/>
                    <a:pt x="743" y="1337"/>
                  </a:cubicBezTo>
                  <a:cubicBezTo>
                    <a:pt x="879" y="1337"/>
                    <a:pt x="1012" y="1293"/>
                    <a:pt x="1120" y="1224"/>
                  </a:cubicBezTo>
                  <a:cubicBezTo>
                    <a:pt x="1192" y="1176"/>
                    <a:pt x="1251" y="1117"/>
                    <a:pt x="1311" y="1045"/>
                  </a:cubicBezTo>
                  <a:cubicBezTo>
                    <a:pt x="1322" y="1033"/>
                    <a:pt x="1322" y="1021"/>
                    <a:pt x="1346" y="998"/>
                  </a:cubicBezTo>
                  <a:cubicBezTo>
                    <a:pt x="1525" y="688"/>
                    <a:pt x="1418" y="271"/>
                    <a:pt x="1108" y="93"/>
                  </a:cubicBezTo>
                  <a:cubicBezTo>
                    <a:pt x="1003" y="30"/>
                    <a:pt x="887" y="1"/>
                    <a:pt x="77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19" name="Google Shape;1907;p16"/>
            <p:cNvSpPr/>
            <p:nvPr/>
          </p:nvSpPr>
          <p:spPr>
            <a:xfrm>
              <a:off x="4394275" y="194892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94" y="1"/>
                  </a:moveTo>
                  <a:cubicBezTo>
                    <a:pt x="461" y="1"/>
                    <a:pt x="427" y="4"/>
                    <a:pt x="394" y="11"/>
                  </a:cubicBezTo>
                  <a:cubicBezTo>
                    <a:pt x="334" y="23"/>
                    <a:pt x="275" y="34"/>
                    <a:pt x="239" y="82"/>
                  </a:cubicBezTo>
                  <a:cubicBezTo>
                    <a:pt x="203" y="94"/>
                    <a:pt x="191" y="130"/>
                    <a:pt x="156" y="142"/>
                  </a:cubicBezTo>
                  <a:cubicBezTo>
                    <a:pt x="37" y="261"/>
                    <a:pt x="1" y="427"/>
                    <a:pt x="37" y="594"/>
                  </a:cubicBezTo>
                  <a:cubicBezTo>
                    <a:pt x="61" y="642"/>
                    <a:pt x="72" y="689"/>
                    <a:pt x="96" y="737"/>
                  </a:cubicBezTo>
                  <a:cubicBezTo>
                    <a:pt x="120" y="796"/>
                    <a:pt x="132" y="832"/>
                    <a:pt x="156" y="844"/>
                  </a:cubicBezTo>
                  <a:cubicBezTo>
                    <a:pt x="247" y="928"/>
                    <a:pt x="363" y="978"/>
                    <a:pt x="481" y="978"/>
                  </a:cubicBezTo>
                  <a:cubicBezTo>
                    <a:pt x="548" y="978"/>
                    <a:pt x="615" y="962"/>
                    <a:pt x="680" y="927"/>
                  </a:cubicBezTo>
                  <a:cubicBezTo>
                    <a:pt x="715" y="916"/>
                    <a:pt x="739" y="904"/>
                    <a:pt x="751" y="892"/>
                  </a:cubicBezTo>
                  <a:cubicBezTo>
                    <a:pt x="799" y="856"/>
                    <a:pt x="846" y="808"/>
                    <a:pt x="894" y="749"/>
                  </a:cubicBezTo>
                  <a:cubicBezTo>
                    <a:pt x="953" y="666"/>
                    <a:pt x="977" y="558"/>
                    <a:pt x="965" y="439"/>
                  </a:cubicBezTo>
                  <a:cubicBezTo>
                    <a:pt x="965" y="368"/>
                    <a:pt x="930" y="296"/>
                    <a:pt x="894" y="213"/>
                  </a:cubicBezTo>
                  <a:cubicBezTo>
                    <a:pt x="894" y="201"/>
                    <a:pt x="870" y="201"/>
                    <a:pt x="870" y="189"/>
                  </a:cubicBezTo>
                  <a:cubicBezTo>
                    <a:pt x="773" y="63"/>
                    <a:pt x="637" y="1"/>
                    <a:pt x="4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20" name="Google Shape;1908;p16"/>
            <p:cNvSpPr/>
            <p:nvPr/>
          </p:nvSpPr>
          <p:spPr>
            <a:xfrm>
              <a:off x="4283550" y="1992300"/>
              <a:ext cx="31000" cy="30675"/>
            </a:xfrm>
            <a:custGeom>
              <a:avLst/>
              <a:gdLst/>
              <a:ahLst/>
              <a:cxnLst/>
              <a:rect l="l" t="t" r="r" b="b"/>
              <a:pathLst>
                <a:path w="1240" h="1227" extrusionOk="0">
                  <a:moveTo>
                    <a:pt x="633" y="0"/>
                  </a:moveTo>
                  <a:cubicBezTo>
                    <a:pt x="500" y="0"/>
                    <a:pt x="370" y="46"/>
                    <a:pt x="263" y="133"/>
                  </a:cubicBezTo>
                  <a:cubicBezTo>
                    <a:pt x="191" y="193"/>
                    <a:pt x="156" y="252"/>
                    <a:pt x="108" y="324"/>
                  </a:cubicBezTo>
                  <a:cubicBezTo>
                    <a:pt x="108" y="347"/>
                    <a:pt x="96" y="359"/>
                    <a:pt x="96" y="359"/>
                  </a:cubicBezTo>
                  <a:cubicBezTo>
                    <a:pt x="1" y="538"/>
                    <a:pt x="1" y="740"/>
                    <a:pt x="96" y="907"/>
                  </a:cubicBezTo>
                  <a:cubicBezTo>
                    <a:pt x="144" y="978"/>
                    <a:pt x="203" y="1062"/>
                    <a:pt x="275" y="1109"/>
                  </a:cubicBezTo>
                  <a:cubicBezTo>
                    <a:pt x="287" y="1133"/>
                    <a:pt x="299" y="1133"/>
                    <a:pt x="322" y="1145"/>
                  </a:cubicBezTo>
                  <a:cubicBezTo>
                    <a:pt x="421" y="1200"/>
                    <a:pt x="527" y="1227"/>
                    <a:pt x="631" y="1227"/>
                  </a:cubicBezTo>
                  <a:cubicBezTo>
                    <a:pt x="842" y="1227"/>
                    <a:pt x="1044" y="1118"/>
                    <a:pt x="1156" y="919"/>
                  </a:cubicBezTo>
                  <a:cubicBezTo>
                    <a:pt x="1191" y="835"/>
                    <a:pt x="1227" y="740"/>
                    <a:pt x="1239" y="657"/>
                  </a:cubicBezTo>
                  <a:cubicBezTo>
                    <a:pt x="1239" y="562"/>
                    <a:pt x="1227" y="478"/>
                    <a:pt x="1191" y="383"/>
                  </a:cubicBezTo>
                  <a:cubicBezTo>
                    <a:pt x="1156" y="264"/>
                    <a:pt x="1061" y="157"/>
                    <a:pt x="941" y="85"/>
                  </a:cubicBezTo>
                  <a:cubicBezTo>
                    <a:pt x="842" y="28"/>
                    <a:pt x="737" y="0"/>
                    <a:pt x="63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909;p16"/>
          <p:cNvGrpSpPr/>
          <p:nvPr/>
        </p:nvGrpSpPr>
        <p:grpSpPr>
          <a:xfrm rot="5400000" flipH="1">
            <a:off x="7221312" y="3170518"/>
            <a:ext cx="1807469" cy="1928995"/>
            <a:chOff x="4060900" y="1586625"/>
            <a:chExt cx="982000" cy="1048025"/>
          </a:xfrm>
        </p:grpSpPr>
        <p:sp>
          <p:nvSpPr>
            <p:cNvPr id="1050321" name="Google Shape;1910;p16"/>
            <p:cNvSpPr/>
            <p:nvPr/>
          </p:nvSpPr>
          <p:spPr>
            <a:xfrm>
              <a:off x="4535675" y="1586625"/>
              <a:ext cx="155700" cy="223875"/>
            </a:xfrm>
            <a:custGeom>
              <a:avLst/>
              <a:gdLst/>
              <a:ahLst/>
              <a:cxnLst/>
              <a:rect l="l" t="t" r="r" b="b"/>
              <a:pathLst>
                <a:path w="6228" h="8955" extrusionOk="0">
                  <a:moveTo>
                    <a:pt x="0" y="1"/>
                  </a:moveTo>
                  <a:lnTo>
                    <a:pt x="5918" y="8859"/>
                  </a:lnTo>
                  <a:lnTo>
                    <a:pt x="6037" y="8954"/>
                  </a:lnTo>
                  <a:cubicBezTo>
                    <a:pt x="6096" y="8907"/>
                    <a:pt x="6156" y="8871"/>
                    <a:pt x="6227" y="884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22" name="Google Shape;1911;p16"/>
            <p:cNvSpPr/>
            <p:nvPr/>
          </p:nvSpPr>
          <p:spPr>
            <a:xfrm>
              <a:off x="4392200" y="1586625"/>
              <a:ext cx="25025" cy="13125"/>
            </a:xfrm>
            <a:custGeom>
              <a:avLst/>
              <a:gdLst/>
              <a:ahLst/>
              <a:cxnLst/>
              <a:rect l="l" t="t" r="r" b="b"/>
              <a:pathLst>
                <a:path w="1001" h="525" extrusionOk="0">
                  <a:moveTo>
                    <a:pt x="525" y="1"/>
                  </a:moveTo>
                  <a:lnTo>
                    <a:pt x="1" y="358"/>
                  </a:lnTo>
                  <a:lnTo>
                    <a:pt x="239" y="52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23" name="Google Shape;1912;p16"/>
            <p:cNvSpPr/>
            <p:nvPr/>
          </p:nvSpPr>
          <p:spPr>
            <a:xfrm>
              <a:off x="4244875" y="1599725"/>
              <a:ext cx="147950" cy="103625"/>
            </a:xfrm>
            <a:custGeom>
              <a:avLst/>
              <a:gdLst/>
              <a:ahLst/>
              <a:cxnLst/>
              <a:rect l="l" t="t" r="r" b="b"/>
              <a:pathLst>
                <a:path w="5918" h="4145" extrusionOk="0">
                  <a:moveTo>
                    <a:pt x="5679" y="1"/>
                  </a:moveTo>
                  <a:lnTo>
                    <a:pt x="0" y="3918"/>
                  </a:lnTo>
                  <a:cubicBezTo>
                    <a:pt x="60" y="3977"/>
                    <a:pt x="119" y="4049"/>
                    <a:pt x="155" y="4144"/>
                  </a:cubicBezTo>
                  <a:lnTo>
                    <a:pt x="5917" y="179"/>
                  </a:lnTo>
                  <a:lnTo>
                    <a:pt x="56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24" name="Google Shape;1913;p16"/>
            <p:cNvSpPr/>
            <p:nvPr/>
          </p:nvSpPr>
          <p:spPr>
            <a:xfrm>
              <a:off x="4368975" y="1586625"/>
              <a:ext cx="317625" cy="228925"/>
            </a:xfrm>
            <a:custGeom>
              <a:avLst/>
              <a:gdLst/>
              <a:ahLst/>
              <a:cxnLst/>
              <a:rect l="l" t="t" r="r" b="b"/>
              <a:pathLst>
                <a:path w="12705" h="9157" extrusionOk="0">
                  <a:moveTo>
                    <a:pt x="1" y="1"/>
                  </a:moveTo>
                  <a:lnTo>
                    <a:pt x="715" y="525"/>
                  </a:lnTo>
                  <a:lnTo>
                    <a:pt x="930" y="691"/>
                  </a:lnTo>
                  <a:lnTo>
                    <a:pt x="12538" y="9157"/>
                  </a:lnTo>
                  <a:cubicBezTo>
                    <a:pt x="12538" y="9145"/>
                    <a:pt x="12550" y="9145"/>
                    <a:pt x="12550" y="9133"/>
                  </a:cubicBezTo>
                  <a:cubicBezTo>
                    <a:pt x="12598" y="9050"/>
                    <a:pt x="12645" y="8990"/>
                    <a:pt x="12705" y="8954"/>
                  </a:cubicBezTo>
                  <a:lnTo>
                    <a:pt x="12586" y="8859"/>
                  </a:lnTo>
                  <a:lnTo>
                    <a:pt x="1168" y="525"/>
                  </a:lnTo>
                  <a:lnTo>
                    <a:pt x="930" y="35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25" name="Google Shape;1914;p16"/>
            <p:cNvSpPr/>
            <p:nvPr/>
          </p:nvSpPr>
          <p:spPr>
            <a:xfrm>
              <a:off x="4224025" y="1586625"/>
              <a:ext cx="14025" cy="106900"/>
            </a:xfrm>
            <a:custGeom>
              <a:avLst/>
              <a:gdLst/>
              <a:ahLst/>
              <a:cxnLst/>
              <a:rect l="l" t="t" r="r" b="b"/>
              <a:pathLst>
                <a:path w="561" h="4276" extrusionOk="0">
                  <a:moveTo>
                    <a:pt x="1" y="1"/>
                  </a:moveTo>
                  <a:lnTo>
                    <a:pt x="286" y="4275"/>
                  </a:lnTo>
                  <a:cubicBezTo>
                    <a:pt x="334" y="4269"/>
                    <a:pt x="379" y="4266"/>
                    <a:pt x="423" y="4266"/>
                  </a:cubicBezTo>
                  <a:cubicBezTo>
                    <a:pt x="468" y="4266"/>
                    <a:pt x="513" y="4269"/>
                    <a:pt x="560" y="4275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26" name="Google Shape;1915;p16"/>
            <p:cNvSpPr/>
            <p:nvPr/>
          </p:nvSpPr>
          <p:spPr>
            <a:xfrm>
              <a:off x="4149025" y="1586625"/>
              <a:ext cx="80975" cy="110475"/>
            </a:xfrm>
            <a:custGeom>
              <a:avLst/>
              <a:gdLst/>
              <a:ahLst/>
              <a:cxnLst/>
              <a:rect l="l" t="t" r="r" b="b"/>
              <a:pathLst>
                <a:path w="3239" h="4419" extrusionOk="0">
                  <a:moveTo>
                    <a:pt x="0" y="1"/>
                  </a:moveTo>
                  <a:lnTo>
                    <a:pt x="3001" y="4418"/>
                  </a:lnTo>
                  <a:cubicBezTo>
                    <a:pt x="3084" y="4370"/>
                    <a:pt x="3155" y="4323"/>
                    <a:pt x="3239" y="428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27" name="Google Shape;1916;p16"/>
            <p:cNvSpPr/>
            <p:nvPr/>
          </p:nvSpPr>
          <p:spPr>
            <a:xfrm>
              <a:off x="4705925" y="1827450"/>
              <a:ext cx="298275" cy="234875"/>
            </a:xfrm>
            <a:custGeom>
              <a:avLst/>
              <a:gdLst/>
              <a:ahLst/>
              <a:cxnLst/>
              <a:rect l="l" t="t" r="r" b="b"/>
              <a:pathLst>
                <a:path w="11931" h="9395" extrusionOk="0">
                  <a:moveTo>
                    <a:pt x="144" y="0"/>
                  </a:moveTo>
                  <a:lnTo>
                    <a:pt x="108" y="95"/>
                  </a:lnTo>
                  <a:cubicBezTo>
                    <a:pt x="96" y="131"/>
                    <a:pt x="48" y="191"/>
                    <a:pt x="1" y="226"/>
                  </a:cubicBezTo>
                  <a:lnTo>
                    <a:pt x="11776" y="9394"/>
                  </a:lnTo>
                  <a:cubicBezTo>
                    <a:pt x="11776" y="9394"/>
                    <a:pt x="11776" y="9382"/>
                    <a:pt x="11788" y="9382"/>
                  </a:cubicBezTo>
                  <a:cubicBezTo>
                    <a:pt x="11836" y="9299"/>
                    <a:pt x="11871" y="9239"/>
                    <a:pt x="11931" y="918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28" name="Google Shape;1917;p16"/>
            <p:cNvSpPr/>
            <p:nvPr/>
          </p:nvSpPr>
          <p:spPr>
            <a:xfrm>
              <a:off x="4240700" y="1717600"/>
              <a:ext cx="163125" cy="235475"/>
            </a:xfrm>
            <a:custGeom>
              <a:avLst/>
              <a:gdLst/>
              <a:ahLst/>
              <a:cxnLst/>
              <a:rect l="l" t="t" r="r" b="b"/>
              <a:pathLst>
                <a:path w="6525" h="9419" extrusionOk="0">
                  <a:moveTo>
                    <a:pt x="215" y="1"/>
                  </a:moveTo>
                  <a:cubicBezTo>
                    <a:pt x="155" y="84"/>
                    <a:pt x="84" y="120"/>
                    <a:pt x="0" y="167"/>
                  </a:cubicBezTo>
                  <a:lnTo>
                    <a:pt x="6287" y="9418"/>
                  </a:lnTo>
                  <a:cubicBezTo>
                    <a:pt x="6299" y="9407"/>
                    <a:pt x="6334" y="9383"/>
                    <a:pt x="6358" y="9371"/>
                  </a:cubicBezTo>
                  <a:cubicBezTo>
                    <a:pt x="6418" y="9323"/>
                    <a:pt x="6465" y="9311"/>
                    <a:pt x="6525" y="9287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29" name="Google Shape;1918;p16"/>
            <p:cNvSpPr/>
            <p:nvPr/>
          </p:nvSpPr>
          <p:spPr>
            <a:xfrm>
              <a:off x="4165400" y="1884000"/>
              <a:ext cx="124725" cy="117300"/>
            </a:xfrm>
            <a:custGeom>
              <a:avLst/>
              <a:gdLst/>
              <a:ahLst/>
              <a:cxnLst/>
              <a:rect l="l" t="t" r="r" b="b"/>
              <a:pathLst>
                <a:path w="4989" h="4692" extrusionOk="0">
                  <a:moveTo>
                    <a:pt x="191" y="0"/>
                  </a:moveTo>
                  <a:cubicBezTo>
                    <a:pt x="143" y="72"/>
                    <a:pt x="72" y="131"/>
                    <a:pt x="0" y="179"/>
                  </a:cubicBezTo>
                  <a:lnTo>
                    <a:pt x="4822" y="4691"/>
                  </a:lnTo>
                  <a:cubicBezTo>
                    <a:pt x="4822" y="4679"/>
                    <a:pt x="4834" y="4656"/>
                    <a:pt x="4834" y="4656"/>
                  </a:cubicBezTo>
                  <a:cubicBezTo>
                    <a:pt x="4882" y="4584"/>
                    <a:pt x="4917" y="4536"/>
                    <a:pt x="4989" y="450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0" name="Google Shape;1919;p16"/>
            <p:cNvSpPr/>
            <p:nvPr/>
          </p:nvSpPr>
          <p:spPr>
            <a:xfrm>
              <a:off x="4415725" y="1825350"/>
              <a:ext cx="268800" cy="134875"/>
            </a:xfrm>
            <a:custGeom>
              <a:avLst/>
              <a:gdLst/>
              <a:ahLst/>
              <a:cxnLst/>
              <a:rect l="l" t="t" r="r" b="b"/>
              <a:pathLst>
                <a:path w="10752" h="5395" extrusionOk="0">
                  <a:moveTo>
                    <a:pt x="10633" y="1"/>
                  </a:moveTo>
                  <a:lnTo>
                    <a:pt x="0" y="5144"/>
                  </a:lnTo>
                  <a:cubicBezTo>
                    <a:pt x="12" y="5156"/>
                    <a:pt x="12" y="5180"/>
                    <a:pt x="36" y="5180"/>
                  </a:cubicBezTo>
                  <a:cubicBezTo>
                    <a:pt x="72" y="5251"/>
                    <a:pt x="107" y="5323"/>
                    <a:pt x="107" y="5394"/>
                  </a:cubicBezTo>
                  <a:lnTo>
                    <a:pt x="10752" y="239"/>
                  </a:lnTo>
                  <a:cubicBezTo>
                    <a:pt x="10680" y="155"/>
                    <a:pt x="10656" y="84"/>
                    <a:pt x="1063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1" name="Google Shape;1920;p16"/>
            <p:cNvSpPr/>
            <p:nvPr/>
          </p:nvSpPr>
          <p:spPr>
            <a:xfrm>
              <a:off x="4410950" y="1967925"/>
              <a:ext cx="78325" cy="111950"/>
            </a:xfrm>
            <a:custGeom>
              <a:avLst/>
              <a:gdLst/>
              <a:ahLst/>
              <a:cxnLst/>
              <a:rect l="l" t="t" r="r" b="b"/>
              <a:pathLst>
                <a:path w="3133" h="4478" extrusionOk="0">
                  <a:moveTo>
                    <a:pt x="203" y="1"/>
                  </a:moveTo>
                  <a:cubicBezTo>
                    <a:pt x="179" y="48"/>
                    <a:pt x="132" y="96"/>
                    <a:pt x="72" y="144"/>
                  </a:cubicBezTo>
                  <a:cubicBezTo>
                    <a:pt x="36" y="156"/>
                    <a:pt x="25" y="167"/>
                    <a:pt x="1" y="179"/>
                  </a:cubicBezTo>
                  <a:lnTo>
                    <a:pt x="2870" y="4477"/>
                  </a:lnTo>
                  <a:cubicBezTo>
                    <a:pt x="2965" y="4442"/>
                    <a:pt x="3049" y="4418"/>
                    <a:pt x="3132" y="439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2" name="Google Shape;1921;p16"/>
            <p:cNvSpPr/>
            <p:nvPr/>
          </p:nvSpPr>
          <p:spPr>
            <a:xfrm>
              <a:off x="4061200" y="212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3" name="Google Shape;1922;p16"/>
            <p:cNvSpPr/>
            <p:nvPr/>
          </p:nvSpPr>
          <p:spPr>
            <a:xfrm>
              <a:off x="4060900" y="212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4" name="Google Shape;1923;p16"/>
            <p:cNvSpPr/>
            <p:nvPr/>
          </p:nvSpPr>
          <p:spPr>
            <a:xfrm>
              <a:off x="4060900" y="21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5" name="Google Shape;1924;p16"/>
            <p:cNvSpPr/>
            <p:nvPr/>
          </p:nvSpPr>
          <p:spPr>
            <a:xfrm>
              <a:off x="4313325" y="1964350"/>
              <a:ext cx="84550" cy="44675"/>
            </a:xfrm>
            <a:custGeom>
              <a:avLst/>
              <a:gdLst/>
              <a:ahLst/>
              <a:cxnLst/>
              <a:rect l="l" t="t" r="r" b="b"/>
              <a:pathLst>
                <a:path w="3382" h="1787" extrusionOk="0">
                  <a:moveTo>
                    <a:pt x="3263" y="1"/>
                  </a:moveTo>
                  <a:lnTo>
                    <a:pt x="0" y="1513"/>
                  </a:lnTo>
                  <a:cubicBezTo>
                    <a:pt x="48" y="1608"/>
                    <a:pt x="60" y="1703"/>
                    <a:pt x="48" y="1787"/>
                  </a:cubicBezTo>
                  <a:lnTo>
                    <a:pt x="3382" y="227"/>
                  </a:lnTo>
                  <a:cubicBezTo>
                    <a:pt x="3358" y="191"/>
                    <a:pt x="3334" y="179"/>
                    <a:pt x="3322" y="144"/>
                  </a:cubicBezTo>
                  <a:cubicBezTo>
                    <a:pt x="3287" y="108"/>
                    <a:pt x="3263" y="49"/>
                    <a:pt x="3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6" name="Google Shape;1925;p16"/>
            <p:cNvSpPr/>
            <p:nvPr/>
          </p:nvSpPr>
          <p:spPr>
            <a:xfrm>
              <a:off x="4068650" y="2015250"/>
              <a:ext cx="221775" cy="104225"/>
            </a:xfrm>
            <a:custGeom>
              <a:avLst/>
              <a:gdLst/>
              <a:ahLst/>
              <a:cxnLst/>
              <a:rect l="l" t="t" r="r" b="b"/>
              <a:pathLst>
                <a:path w="8871" h="4169" extrusionOk="0">
                  <a:moveTo>
                    <a:pt x="8692" y="1"/>
                  </a:moveTo>
                  <a:lnTo>
                    <a:pt x="48" y="4049"/>
                  </a:lnTo>
                  <a:lnTo>
                    <a:pt x="1" y="4168"/>
                  </a:lnTo>
                  <a:lnTo>
                    <a:pt x="1" y="4168"/>
                  </a:lnTo>
                  <a:lnTo>
                    <a:pt x="477" y="4144"/>
                  </a:lnTo>
                  <a:lnTo>
                    <a:pt x="8871" y="215"/>
                  </a:lnTo>
                  <a:cubicBezTo>
                    <a:pt x="8787" y="156"/>
                    <a:pt x="8740" y="84"/>
                    <a:pt x="869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7" name="Google Shape;1926;p16"/>
            <p:cNvSpPr/>
            <p:nvPr/>
          </p:nvSpPr>
          <p:spPr>
            <a:xfrm>
              <a:off x="4060900" y="212212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8" name="Google Shape;1927;p16"/>
            <p:cNvSpPr/>
            <p:nvPr/>
          </p:nvSpPr>
          <p:spPr>
            <a:xfrm>
              <a:off x="4060900" y="212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39" name="Google Shape;1928;p16"/>
            <p:cNvSpPr/>
            <p:nvPr/>
          </p:nvSpPr>
          <p:spPr>
            <a:xfrm>
              <a:off x="4060900" y="21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0" name="Google Shape;1929;p16"/>
            <p:cNvSpPr/>
            <p:nvPr/>
          </p:nvSpPr>
          <p:spPr>
            <a:xfrm>
              <a:off x="4060900" y="1888450"/>
              <a:ext cx="92900" cy="233400"/>
            </a:xfrm>
            <a:custGeom>
              <a:avLst/>
              <a:gdLst/>
              <a:ahLst/>
              <a:cxnLst/>
              <a:rect l="l" t="t" r="r" b="b"/>
              <a:pathLst>
                <a:path w="3716" h="9336" extrusionOk="0">
                  <a:moveTo>
                    <a:pt x="3466" y="1"/>
                  </a:moveTo>
                  <a:lnTo>
                    <a:pt x="22" y="9278"/>
                  </a:lnTo>
                  <a:lnTo>
                    <a:pt x="37" y="9264"/>
                  </a:lnTo>
                  <a:lnTo>
                    <a:pt x="108" y="9264"/>
                  </a:lnTo>
                  <a:lnTo>
                    <a:pt x="322" y="9240"/>
                  </a:lnTo>
                  <a:lnTo>
                    <a:pt x="370" y="9121"/>
                  </a:lnTo>
                  <a:lnTo>
                    <a:pt x="3716" y="108"/>
                  </a:lnTo>
                  <a:cubicBezTo>
                    <a:pt x="3644" y="84"/>
                    <a:pt x="3549" y="60"/>
                    <a:pt x="3478" y="13"/>
                  </a:cubicBezTo>
                  <a:cubicBezTo>
                    <a:pt x="3478" y="13"/>
                    <a:pt x="3466" y="13"/>
                    <a:pt x="3466" y="1"/>
                  </a:cubicBezTo>
                  <a:close/>
                  <a:moveTo>
                    <a:pt x="22" y="9278"/>
                  </a:moveTo>
                  <a:lnTo>
                    <a:pt x="13" y="9288"/>
                  </a:lnTo>
                  <a:lnTo>
                    <a:pt x="13" y="9300"/>
                  </a:lnTo>
                  <a:cubicBezTo>
                    <a:pt x="13" y="9300"/>
                    <a:pt x="1" y="9323"/>
                    <a:pt x="1" y="9335"/>
                  </a:cubicBezTo>
                  <a:lnTo>
                    <a:pt x="22" y="9278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1" name="Google Shape;1930;p16"/>
            <p:cNvSpPr/>
            <p:nvPr/>
          </p:nvSpPr>
          <p:spPr>
            <a:xfrm>
              <a:off x="4060900" y="21236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3" y="13"/>
                    <a:pt x="13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2" name="Google Shape;1931;p16"/>
            <p:cNvSpPr/>
            <p:nvPr/>
          </p:nvSpPr>
          <p:spPr>
            <a:xfrm>
              <a:off x="4061200" y="2124500"/>
              <a:ext cx="217925" cy="393825"/>
            </a:xfrm>
            <a:custGeom>
              <a:avLst/>
              <a:gdLst/>
              <a:ahLst/>
              <a:cxnLst/>
              <a:rect l="l" t="t" r="r" b="b"/>
              <a:pathLst>
                <a:path w="8717" h="15753" extrusionOk="0">
                  <a:moveTo>
                    <a:pt x="1" y="0"/>
                  </a:moveTo>
                  <a:cubicBezTo>
                    <a:pt x="3" y="8"/>
                    <a:pt x="7" y="15"/>
                    <a:pt x="13" y="22"/>
                  </a:cubicBezTo>
                  <a:lnTo>
                    <a:pt x="13" y="22"/>
                  </a:lnTo>
                  <a:lnTo>
                    <a:pt x="1" y="0"/>
                  </a:lnTo>
                  <a:close/>
                  <a:moveTo>
                    <a:pt x="13" y="22"/>
                  </a:moveTo>
                  <a:lnTo>
                    <a:pt x="8478" y="15752"/>
                  </a:lnTo>
                  <a:cubicBezTo>
                    <a:pt x="8561" y="15717"/>
                    <a:pt x="8633" y="15669"/>
                    <a:pt x="8716" y="15633"/>
                  </a:cubicBezTo>
                  <a:lnTo>
                    <a:pt x="322" y="60"/>
                  </a:lnTo>
                  <a:lnTo>
                    <a:pt x="120" y="72"/>
                  </a:lnTo>
                  <a:cubicBezTo>
                    <a:pt x="73" y="72"/>
                    <a:pt x="33" y="49"/>
                    <a:pt x="13" y="2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3" name="Google Shape;1932;p16"/>
            <p:cNvSpPr/>
            <p:nvPr/>
          </p:nvSpPr>
          <p:spPr>
            <a:xfrm>
              <a:off x="4060900" y="212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4" name="Google Shape;1933;p16"/>
            <p:cNvSpPr/>
            <p:nvPr/>
          </p:nvSpPr>
          <p:spPr>
            <a:xfrm>
              <a:off x="4060900" y="21230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5" name="Google Shape;1934;p16"/>
            <p:cNvSpPr/>
            <p:nvPr/>
          </p:nvSpPr>
          <p:spPr>
            <a:xfrm>
              <a:off x="4062400" y="2119775"/>
              <a:ext cx="325" cy="275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cubicBezTo>
                    <a:pt x="11" y="0"/>
                    <a:pt x="8" y="11"/>
                    <a:pt x="1" y="11"/>
                  </a:cubicBezTo>
                  <a:lnTo>
                    <a:pt x="12" y="11"/>
                  </a:lnTo>
                  <a:cubicBezTo>
                    <a:pt x="12" y="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6" name="Google Shape;1935;p16"/>
            <p:cNvSpPr/>
            <p:nvPr/>
          </p:nvSpPr>
          <p:spPr>
            <a:xfrm>
              <a:off x="4061200" y="2120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7" name="Google Shape;1936;p16"/>
            <p:cNvSpPr/>
            <p:nvPr/>
          </p:nvSpPr>
          <p:spPr>
            <a:xfrm>
              <a:off x="4062400" y="212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8" name="Google Shape;1937;p16"/>
            <p:cNvSpPr/>
            <p:nvPr/>
          </p:nvSpPr>
          <p:spPr>
            <a:xfrm>
              <a:off x="4063000" y="21194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49" name="Google Shape;1938;p16"/>
            <p:cNvSpPr/>
            <p:nvPr/>
          </p:nvSpPr>
          <p:spPr>
            <a:xfrm>
              <a:off x="4348750" y="2085200"/>
              <a:ext cx="488175" cy="446225"/>
            </a:xfrm>
            <a:custGeom>
              <a:avLst/>
              <a:gdLst/>
              <a:ahLst/>
              <a:cxnLst/>
              <a:rect l="l" t="t" r="r" b="b"/>
              <a:pathLst>
                <a:path w="19527" h="17849" extrusionOk="0">
                  <a:moveTo>
                    <a:pt x="19515" y="1"/>
                  </a:moveTo>
                  <a:lnTo>
                    <a:pt x="19217" y="25"/>
                  </a:lnTo>
                  <a:lnTo>
                    <a:pt x="0" y="17658"/>
                  </a:lnTo>
                  <a:cubicBezTo>
                    <a:pt x="60" y="17717"/>
                    <a:pt x="119" y="17777"/>
                    <a:pt x="179" y="17848"/>
                  </a:cubicBezTo>
                  <a:lnTo>
                    <a:pt x="19479" y="144"/>
                  </a:lnTo>
                  <a:cubicBezTo>
                    <a:pt x="19527" y="108"/>
                    <a:pt x="19527" y="48"/>
                    <a:pt x="195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0" name="Google Shape;1939;p16"/>
            <p:cNvSpPr/>
            <p:nvPr/>
          </p:nvSpPr>
          <p:spPr>
            <a:xfrm>
              <a:off x="4521375" y="2069725"/>
              <a:ext cx="477175" cy="31875"/>
            </a:xfrm>
            <a:custGeom>
              <a:avLst/>
              <a:gdLst/>
              <a:ahLst/>
              <a:cxnLst/>
              <a:rect l="l" t="t" r="r" b="b"/>
              <a:pathLst>
                <a:path w="19087" h="1275" extrusionOk="0">
                  <a:moveTo>
                    <a:pt x="19063" y="1"/>
                  </a:moveTo>
                  <a:lnTo>
                    <a:pt x="1" y="1013"/>
                  </a:lnTo>
                  <a:cubicBezTo>
                    <a:pt x="37" y="1096"/>
                    <a:pt x="60" y="1191"/>
                    <a:pt x="72" y="1275"/>
                  </a:cubicBezTo>
                  <a:lnTo>
                    <a:pt x="12324" y="620"/>
                  </a:lnTo>
                  <a:lnTo>
                    <a:pt x="12622" y="608"/>
                  </a:lnTo>
                  <a:lnTo>
                    <a:pt x="19087" y="263"/>
                  </a:lnTo>
                  <a:cubicBezTo>
                    <a:pt x="19063" y="179"/>
                    <a:pt x="19063" y="84"/>
                    <a:pt x="190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1" name="Google Shape;1940;p16"/>
            <p:cNvSpPr/>
            <p:nvPr/>
          </p:nvSpPr>
          <p:spPr>
            <a:xfrm>
              <a:off x="4060900" y="2098000"/>
              <a:ext cx="405150" cy="28075"/>
            </a:xfrm>
            <a:custGeom>
              <a:avLst/>
              <a:gdLst/>
              <a:ahLst/>
              <a:cxnLst/>
              <a:rect l="l" t="t" r="r" b="b"/>
              <a:pathLst>
                <a:path w="16206" h="1123" extrusionOk="0">
                  <a:moveTo>
                    <a:pt x="16205" y="1"/>
                  </a:moveTo>
                  <a:lnTo>
                    <a:pt x="799" y="810"/>
                  </a:lnTo>
                  <a:lnTo>
                    <a:pt x="322" y="846"/>
                  </a:lnTo>
                  <a:lnTo>
                    <a:pt x="120" y="858"/>
                  </a:lnTo>
                  <a:lnTo>
                    <a:pt x="72" y="858"/>
                  </a:lnTo>
                  <a:cubicBezTo>
                    <a:pt x="61" y="858"/>
                    <a:pt x="61" y="858"/>
                    <a:pt x="37" y="882"/>
                  </a:cubicBezTo>
                  <a:lnTo>
                    <a:pt x="13" y="906"/>
                  </a:lnTo>
                  <a:lnTo>
                    <a:pt x="13" y="918"/>
                  </a:lnTo>
                  <a:cubicBezTo>
                    <a:pt x="13" y="941"/>
                    <a:pt x="1" y="941"/>
                    <a:pt x="1" y="953"/>
                  </a:cubicBezTo>
                  <a:lnTo>
                    <a:pt x="1" y="977"/>
                  </a:lnTo>
                  <a:lnTo>
                    <a:pt x="1" y="1001"/>
                  </a:lnTo>
                  <a:lnTo>
                    <a:pt x="1" y="1013"/>
                  </a:lnTo>
                  <a:lnTo>
                    <a:pt x="1" y="1025"/>
                  </a:lnTo>
                  <a:cubicBezTo>
                    <a:pt x="22" y="1087"/>
                    <a:pt x="70" y="1122"/>
                    <a:pt x="113" y="1122"/>
                  </a:cubicBezTo>
                  <a:cubicBezTo>
                    <a:pt x="120" y="1122"/>
                    <a:pt x="126" y="1121"/>
                    <a:pt x="132" y="1120"/>
                  </a:cubicBezTo>
                  <a:lnTo>
                    <a:pt x="334" y="1096"/>
                  </a:lnTo>
                  <a:lnTo>
                    <a:pt x="16146" y="263"/>
                  </a:lnTo>
                  <a:cubicBezTo>
                    <a:pt x="16146" y="179"/>
                    <a:pt x="16170" y="84"/>
                    <a:pt x="1620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2" name="Google Shape;1941;p16"/>
            <p:cNvSpPr/>
            <p:nvPr/>
          </p:nvSpPr>
          <p:spPr>
            <a:xfrm>
              <a:off x="4238325" y="2509150"/>
              <a:ext cx="136050" cy="125500"/>
            </a:xfrm>
            <a:custGeom>
              <a:avLst/>
              <a:gdLst/>
              <a:ahLst/>
              <a:cxnLst/>
              <a:rect l="l" t="t" r="r" b="b"/>
              <a:pathLst>
                <a:path w="5442" h="5020" extrusionOk="0">
                  <a:moveTo>
                    <a:pt x="2687" y="1"/>
                  </a:moveTo>
                  <a:cubicBezTo>
                    <a:pt x="2496" y="1"/>
                    <a:pt x="2302" y="23"/>
                    <a:pt x="2108" y="69"/>
                  </a:cubicBezTo>
                  <a:cubicBezTo>
                    <a:pt x="1953" y="116"/>
                    <a:pt x="1786" y="164"/>
                    <a:pt x="1631" y="235"/>
                  </a:cubicBezTo>
                  <a:cubicBezTo>
                    <a:pt x="1560" y="283"/>
                    <a:pt x="1476" y="307"/>
                    <a:pt x="1393" y="354"/>
                  </a:cubicBezTo>
                  <a:cubicBezTo>
                    <a:pt x="488" y="902"/>
                    <a:pt x="0" y="1998"/>
                    <a:pt x="250" y="3093"/>
                  </a:cubicBezTo>
                  <a:cubicBezTo>
                    <a:pt x="535" y="4252"/>
                    <a:pt x="1557" y="5020"/>
                    <a:pt x="2687" y="5020"/>
                  </a:cubicBezTo>
                  <a:cubicBezTo>
                    <a:pt x="2881" y="5020"/>
                    <a:pt x="3077" y="4997"/>
                    <a:pt x="3274" y="4950"/>
                  </a:cubicBezTo>
                  <a:cubicBezTo>
                    <a:pt x="4620" y="4629"/>
                    <a:pt x="5441" y="3271"/>
                    <a:pt x="5132" y="1938"/>
                  </a:cubicBezTo>
                  <a:cubicBezTo>
                    <a:pt x="5048" y="1533"/>
                    <a:pt x="4846" y="1188"/>
                    <a:pt x="4596" y="890"/>
                  </a:cubicBezTo>
                  <a:cubicBezTo>
                    <a:pt x="4548" y="819"/>
                    <a:pt x="4489" y="759"/>
                    <a:pt x="4417" y="700"/>
                  </a:cubicBezTo>
                  <a:cubicBezTo>
                    <a:pt x="3957" y="258"/>
                    <a:pt x="3340" y="1"/>
                    <a:pt x="26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3" name="Google Shape;1942;p16"/>
            <p:cNvSpPr/>
            <p:nvPr/>
          </p:nvSpPr>
          <p:spPr>
            <a:xfrm>
              <a:off x="4463650" y="2077450"/>
              <a:ext cx="61025" cy="59300"/>
            </a:xfrm>
            <a:custGeom>
              <a:avLst/>
              <a:gdLst/>
              <a:ahLst/>
              <a:cxnLst/>
              <a:rect l="l" t="t" r="r" b="b"/>
              <a:pathLst>
                <a:path w="2441" h="2372" extrusionOk="0">
                  <a:moveTo>
                    <a:pt x="1220" y="0"/>
                  </a:moveTo>
                  <a:cubicBezTo>
                    <a:pt x="1158" y="0"/>
                    <a:pt x="1097" y="5"/>
                    <a:pt x="1036" y="13"/>
                  </a:cubicBezTo>
                  <a:cubicBezTo>
                    <a:pt x="941" y="37"/>
                    <a:pt x="857" y="61"/>
                    <a:pt x="762" y="96"/>
                  </a:cubicBezTo>
                  <a:cubicBezTo>
                    <a:pt x="524" y="180"/>
                    <a:pt x="334" y="358"/>
                    <a:pt x="203" y="585"/>
                  </a:cubicBezTo>
                  <a:cubicBezTo>
                    <a:pt x="155" y="656"/>
                    <a:pt x="119" y="751"/>
                    <a:pt x="95" y="823"/>
                  </a:cubicBezTo>
                  <a:cubicBezTo>
                    <a:pt x="60" y="906"/>
                    <a:pt x="48" y="1001"/>
                    <a:pt x="36" y="1085"/>
                  </a:cubicBezTo>
                  <a:cubicBezTo>
                    <a:pt x="0" y="1537"/>
                    <a:pt x="214" y="1966"/>
                    <a:pt x="619" y="2204"/>
                  </a:cubicBezTo>
                  <a:cubicBezTo>
                    <a:pt x="809" y="2317"/>
                    <a:pt x="1018" y="2371"/>
                    <a:pt x="1224" y="2371"/>
                  </a:cubicBezTo>
                  <a:cubicBezTo>
                    <a:pt x="1627" y="2371"/>
                    <a:pt x="2022" y="2165"/>
                    <a:pt x="2250" y="1787"/>
                  </a:cubicBezTo>
                  <a:cubicBezTo>
                    <a:pt x="2405" y="1537"/>
                    <a:pt x="2441" y="1239"/>
                    <a:pt x="2405" y="966"/>
                  </a:cubicBezTo>
                  <a:cubicBezTo>
                    <a:pt x="2381" y="882"/>
                    <a:pt x="2358" y="787"/>
                    <a:pt x="2322" y="704"/>
                  </a:cubicBezTo>
                  <a:cubicBezTo>
                    <a:pt x="2203" y="489"/>
                    <a:pt x="2048" y="299"/>
                    <a:pt x="1822" y="168"/>
                  </a:cubicBezTo>
                  <a:cubicBezTo>
                    <a:pt x="1630" y="49"/>
                    <a:pt x="1424" y="0"/>
                    <a:pt x="12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4" name="Google Shape;1943;p16"/>
            <p:cNvSpPr/>
            <p:nvPr/>
          </p:nvSpPr>
          <p:spPr>
            <a:xfrm>
              <a:off x="4997625" y="2051475"/>
              <a:ext cx="45275" cy="42075"/>
            </a:xfrm>
            <a:custGeom>
              <a:avLst/>
              <a:gdLst/>
              <a:ahLst/>
              <a:cxnLst/>
              <a:rect l="l" t="t" r="r" b="b"/>
              <a:pathLst>
                <a:path w="1811" h="1683" extrusionOk="0">
                  <a:moveTo>
                    <a:pt x="852" y="1"/>
                  </a:moveTo>
                  <a:cubicBezTo>
                    <a:pt x="643" y="1"/>
                    <a:pt x="440" y="79"/>
                    <a:pt x="287" y="219"/>
                  </a:cubicBezTo>
                  <a:cubicBezTo>
                    <a:pt x="227" y="278"/>
                    <a:pt x="180" y="338"/>
                    <a:pt x="132" y="421"/>
                  </a:cubicBezTo>
                  <a:cubicBezTo>
                    <a:pt x="120" y="421"/>
                    <a:pt x="120" y="433"/>
                    <a:pt x="120" y="433"/>
                  </a:cubicBezTo>
                  <a:cubicBezTo>
                    <a:pt x="60" y="516"/>
                    <a:pt x="37" y="624"/>
                    <a:pt x="13" y="731"/>
                  </a:cubicBezTo>
                  <a:cubicBezTo>
                    <a:pt x="1" y="814"/>
                    <a:pt x="13" y="909"/>
                    <a:pt x="25" y="993"/>
                  </a:cubicBezTo>
                  <a:cubicBezTo>
                    <a:pt x="72" y="1219"/>
                    <a:pt x="203" y="1433"/>
                    <a:pt x="430" y="1564"/>
                  </a:cubicBezTo>
                  <a:cubicBezTo>
                    <a:pt x="566" y="1644"/>
                    <a:pt x="716" y="1683"/>
                    <a:pt x="864" y="1683"/>
                  </a:cubicBezTo>
                  <a:cubicBezTo>
                    <a:pt x="1154" y="1683"/>
                    <a:pt x="1435" y="1535"/>
                    <a:pt x="1584" y="1266"/>
                  </a:cubicBezTo>
                  <a:cubicBezTo>
                    <a:pt x="1811" y="874"/>
                    <a:pt x="1680" y="362"/>
                    <a:pt x="1287" y="123"/>
                  </a:cubicBezTo>
                  <a:cubicBezTo>
                    <a:pt x="1149" y="40"/>
                    <a:pt x="999" y="1"/>
                    <a:pt x="8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5" name="Google Shape;1944;p16"/>
            <p:cNvSpPr/>
            <p:nvPr/>
          </p:nvSpPr>
          <p:spPr>
            <a:xfrm>
              <a:off x="4680925" y="1807100"/>
              <a:ext cx="31875" cy="29875"/>
            </a:xfrm>
            <a:custGeom>
              <a:avLst/>
              <a:gdLst/>
              <a:ahLst/>
              <a:cxnLst/>
              <a:rect l="l" t="t" r="r" b="b"/>
              <a:pathLst>
                <a:path w="1275" h="1195" extrusionOk="0">
                  <a:moveTo>
                    <a:pt x="613" y="1"/>
                  </a:moveTo>
                  <a:cubicBezTo>
                    <a:pt x="553" y="1"/>
                    <a:pt x="494" y="10"/>
                    <a:pt x="441" y="28"/>
                  </a:cubicBezTo>
                  <a:cubicBezTo>
                    <a:pt x="358" y="40"/>
                    <a:pt x="298" y="88"/>
                    <a:pt x="239" y="135"/>
                  </a:cubicBezTo>
                  <a:cubicBezTo>
                    <a:pt x="179" y="171"/>
                    <a:pt x="120" y="231"/>
                    <a:pt x="96" y="314"/>
                  </a:cubicBezTo>
                  <a:cubicBezTo>
                    <a:pt x="96" y="326"/>
                    <a:pt x="84" y="326"/>
                    <a:pt x="84" y="338"/>
                  </a:cubicBezTo>
                  <a:cubicBezTo>
                    <a:pt x="25" y="469"/>
                    <a:pt x="1" y="612"/>
                    <a:pt x="36" y="743"/>
                  </a:cubicBezTo>
                  <a:cubicBezTo>
                    <a:pt x="48" y="826"/>
                    <a:pt x="96" y="909"/>
                    <a:pt x="155" y="981"/>
                  </a:cubicBezTo>
                  <a:cubicBezTo>
                    <a:pt x="203" y="1040"/>
                    <a:pt x="263" y="1076"/>
                    <a:pt x="322" y="1112"/>
                  </a:cubicBezTo>
                  <a:cubicBezTo>
                    <a:pt x="423" y="1167"/>
                    <a:pt x="530" y="1195"/>
                    <a:pt x="634" y="1195"/>
                  </a:cubicBezTo>
                  <a:cubicBezTo>
                    <a:pt x="775" y="1195"/>
                    <a:pt x="910" y="1143"/>
                    <a:pt x="1013" y="1040"/>
                  </a:cubicBezTo>
                  <a:cubicBezTo>
                    <a:pt x="1060" y="993"/>
                    <a:pt x="1096" y="945"/>
                    <a:pt x="1120" y="909"/>
                  </a:cubicBezTo>
                  <a:lnTo>
                    <a:pt x="1168" y="814"/>
                  </a:lnTo>
                  <a:cubicBezTo>
                    <a:pt x="1275" y="540"/>
                    <a:pt x="1168" y="231"/>
                    <a:pt x="917" y="88"/>
                  </a:cubicBezTo>
                  <a:cubicBezTo>
                    <a:pt x="820" y="28"/>
                    <a:pt x="714" y="1"/>
                    <a:pt x="6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6" name="Google Shape;1945;p16"/>
            <p:cNvSpPr/>
            <p:nvPr/>
          </p:nvSpPr>
          <p:spPr>
            <a:xfrm>
              <a:off x="4217475" y="1692975"/>
              <a:ext cx="32775" cy="29775"/>
            </a:xfrm>
            <a:custGeom>
              <a:avLst/>
              <a:gdLst/>
              <a:ahLst/>
              <a:cxnLst/>
              <a:rect l="l" t="t" r="r" b="b"/>
              <a:pathLst>
                <a:path w="1311" h="1191" extrusionOk="0">
                  <a:moveTo>
                    <a:pt x="667" y="0"/>
                  </a:moveTo>
                  <a:cubicBezTo>
                    <a:pt x="623" y="0"/>
                    <a:pt x="578" y="3"/>
                    <a:pt x="536" y="9"/>
                  </a:cubicBezTo>
                  <a:cubicBezTo>
                    <a:pt x="525" y="9"/>
                    <a:pt x="501" y="21"/>
                    <a:pt x="489" y="21"/>
                  </a:cubicBezTo>
                  <a:cubicBezTo>
                    <a:pt x="405" y="57"/>
                    <a:pt x="322" y="93"/>
                    <a:pt x="263" y="152"/>
                  </a:cubicBezTo>
                  <a:cubicBezTo>
                    <a:pt x="227" y="200"/>
                    <a:pt x="191" y="236"/>
                    <a:pt x="167" y="295"/>
                  </a:cubicBezTo>
                  <a:cubicBezTo>
                    <a:pt x="1" y="569"/>
                    <a:pt x="84" y="950"/>
                    <a:pt x="370" y="1105"/>
                  </a:cubicBezTo>
                  <a:cubicBezTo>
                    <a:pt x="468" y="1164"/>
                    <a:pt x="570" y="1190"/>
                    <a:pt x="672" y="1190"/>
                  </a:cubicBezTo>
                  <a:cubicBezTo>
                    <a:pt x="754" y="1190"/>
                    <a:pt x="837" y="1173"/>
                    <a:pt x="917" y="1140"/>
                  </a:cubicBezTo>
                  <a:cubicBezTo>
                    <a:pt x="1013" y="1105"/>
                    <a:pt x="1084" y="1045"/>
                    <a:pt x="1144" y="986"/>
                  </a:cubicBezTo>
                  <a:cubicBezTo>
                    <a:pt x="1156" y="962"/>
                    <a:pt x="1191" y="926"/>
                    <a:pt x="1203" y="902"/>
                  </a:cubicBezTo>
                  <a:cubicBezTo>
                    <a:pt x="1298" y="736"/>
                    <a:pt x="1310" y="557"/>
                    <a:pt x="1251" y="390"/>
                  </a:cubicBezTo>
                  <a:cubicBezTo>
                    <a:pt x="1215" y="307"/>
                    <a:pt x="1179" y="236"/>
                    <a:pt x="1096" y="176"/>
                  </a:cubicBezTo>
                  <a:cubicBezTo>
                    <a:pt x="1072" y="140"/>
                    <a:pt x="1025" y="116"/>
                    <a:pt x="977" y="81"/>
                  </a:cubicBezTo>
                  <a:cubicBezTo>
                    <a:pt x="917" y="57"/>
                    <a:pt x="858" y="21"/>
                    <a:pt x="798" y="9"/>
                  </a:cubicBezTo>
                  <a:cubicBezTo>
                    <a:pt x="757" y="3"/>
                    <a:pt x="712" y="0"/>
                    <a:pt x="6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7" name="Google Shape;1946;p16"/>
            <p:cNvSpPr/>
            <p:nvPr/>
          </p:nvSpPr>
          <p:spPr>
            <a:xfrm>
              <a:off x="4181750" y="2480200"/>
              <a:ext cx="48250" cy="41975"/>
            </a:xfrm>
            <a:custGeom>
              <a:avLst/>
              <a:gdLst/>
              <a:ahLst/>
              <a:cxnLst/>
              <a:rect l="l" t="t" r="r" b="b"/>
              <a:pathLst>
                <a:path w="1930" h="1679" extrusionOk="0">
                  <a:moveTo>
                    <a:pt x="951" y="1"/>
                  </a:moveTo>
                  <a:cubicBezTo>
                    <a:pt x="664" y="1"/>
                    <a:pt x="389" y="149"/>
                    <a:pt x="239" y="417"/>
                  </a:cubicBezTo>
                  <a:cubicBezTo>
                    <a:pt x="1" y="810"/>
                    <a:pt x="132" y="1334"/>
                    <a:pt x="537" y="1560"/>
                  </a:cubicBezTo>
                  <a:cubicBezTo>
                    <a:pt x="673" y="1640"/>
                    <a:pt x="822" y="1679"/>
                    <a:pt x="968" y="1679"/>
                  </a:cubicBezTo>
                  <a:cubicBezTo>
                    <a:pt x="1254" y="1679"/>
                    <a:pt x="1530" y="1531"/>
                    <a:pt x="1680" y="1262"/>
                  </a:cubicBezTo>
                  <a:cubicBezTo>
                    <a:pt x="1930" y="870"/>
                    <a:pt x="1799" y="358"/>
                    <a:pt x="1382" y="119"/>
                  </a:cubicBezTo>
                  <a:cubicBezTo>
                    <a:pt x="1246" y="39"/>
                    <a:pt x="1097" y="1"/>
                    <a:pt x="9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8" name="Google Shape;1947;p16"/>
            <p:cNvSpPr/>
            <p:nvPr/>
          </p:nvSpPr>
          <p:spPr>
            <a:xfrm>
              <a:off x="4137400" y="1857875"/>
              <a:ext cx="38125" cy="33450"/>
            </a:xfrm>
            <a:custGeom>
              <a:avLst/>
              <a:gdLst/>
              <a:ahLst/>
              <a:cxnLst/>
              <a:rect l="l" t="t" r="r" b="b"/>
              <a:pathLst>
                <a:path w="1525" h="1338" extrusionOk="0">
                  <a:moveTo>
                    <a:pt x="772" y="1"/>
                  </a:moveTo>
                  <a:cubicBezTo>
                    <a:pt x="539" y="1"/>
                    <a:pt x="311" y="123"/>
                    <a:pt x="191" y="331"/>
                  </a:cubicBezTo>
                  <a:cubicBezTo>
                    <a:pt x="1" y="640"/>
                    <a:pt x="120" y="1045"/>
                    <a:pt x="418" y="1236"/>
                  </a:cubicBezTo>
                  <a:cubicBezTo>
                    <a:pt x="418" y="1236"/>
                    <a:pt x="430" y="1236"/>
                    <a:pt x="430" y="1260"/>
                  </a:cubicBezTo>
                  <a:cubicBezTo>
                    <a:pt x="489" y="1283"/>
                    <a:pt x="584" y="1319"/>
                    <a:pt x="656" y="1331"/>
                  </a:cubicBezTo>
                  <a:cubicBezTo>
                    <a:pt x="685" y="1335"/>
                    <a:pt x="714" y="1337"/>
                    <a:pt x="743" y="1337"/>
                  </a:cubicBezTo>
                  <a:cubicBezTo>
                    <a:pt x="879" y="1337"/>
                    <a:pt x="1012" y="1293"/>
                    <a:pt x="1120" y="1224"/>
                  </a:cubicBezTo>
                  <a:cubicBezTo>
                    <a:pt x="1192" y="1176"/>
                    <a:pt x="1251" y="1117"/>
                    <a:pt x="1311" y="1045"/>
                  </a:cubicBezTo>
                  <a:cubicBezTo>
                    <a:pt x="1322" y="1033"/>
                    <a:pt x="1322" y="1021"/>
                    <a:pt x="1346" y="998"/>
                  </a:cubicBezTo>
                  <a:cubicBezTo>
                    <a:pt x="1525" y="688"/>
                    <a:pt x="1418" y="271"/>
                    <a:pt x="1108" y="93"/>
                  </a:cubicBezTo>
                  <a:cubicBezTo>
                    <a:pt x="1003" y="30"/>
                    <a:pt x="887" y="1"/>
                    <a:pt x="77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59" name="Google Shape;1948;p16"/>
            <p:cNvSpPr/>
            <p:nvPr/>
          </p:nvSpPr>
          <p:spPr>
            <a:xfrm>
              <a:off x="4394275" y="194892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94" y="1"/>
                  </a:moveTo>
                  <a:cubicBezTo>
                    <a:pt x="461" y="1"/>
                    <a:pt x="427" y="4"/>
                    <a:pt x="394" y="11"/>
                  </a:cubicBezTo>
                  <a:cubicBezTo>
                    <a:pt x="334" y="23"/>
                    <a:pt x="275" y="34"/>
                    <a:pt x="239" y="82"/>
                  </a:cubicBezTo>
                  <a:cubicBezTo>
                    <a:pt x="203" y="94"/>
                    <a:pt x="191" y="130"/>
                    <a:pt x="156" y="142"/>
                  </a:cubicBezTo>
                  <a:cubicBezTo>
                    <a:pt x="37" y="261"/>
                    <a:pt x="1" y="427"/>
                    <a:pt x="37" y="594"/>
                  </a:cubicBezTo>
                  <a:cubicBezTo>
                    <a:pt x="61" y="642"/>
                    <a:pt x="72" y="689"/>
                    <a:pt x="96" y="737"/>
                  </a:cubicBezTo>
                  <a:cubicBezTo>
                    <a:pt x="120" y="796"/>
                    <a:pt x="132" y="832"/>
                    <a:pt x="156" y="844"/>
                  </a:cubicBezTo>
                  <a:cubicBezTo>
                    <a:pt x="247" y="928"/>
                    <a:pt x="363" y="978"/>
                    <a:pt x="481" y="978"/>
                  </a:cubicBezTo>
                  <a:cubicBezTo>
                    <a:pt x="548" y="978"/>
                    <a:pt x="615" y="962"/>
                    <a:pt x="680" y="927"/>
                  </a:cubicBezTo>
                  <a:cubicBezTo>
                    <a:pt x="715" y="916"/>
                    <a:pt x="739" y="904"/>
                    <a:pt x="751" y="892"/>
                  </a:cubicBezTo>
                  <a:cubicBezTo>
                    <a:pt x="799" y="856"/>
                    <a:pt x="846" y="808"/>
                    <a:pt x="894" y="749"/>
                  </a:cubicBezTo>
                  <a:cubicBezTo>
                    <a:pt x="953" y="666"/>
                    <a:pt x="977" y="558"/>
                    <a:pt x="965" y="439"/>
                  </a:cubicBezTo>
                  <a:cubicBezTo>
                    <a:pt x="965" y="368"/>
                    <a:pt x="930" y="296"/>
                    <a:pt x="894" y="213"/>
                  </a:cubicBezTo>
                  <a:cubicBezTo>
                    <a:pt x="894" y="201"/>
                    <a:pt x="870" y="201"/>
                    <a:pt x="870" y="189"/>
                  </a:cubicBezTo>
                  <a:cubicBezTo>
                    <a:pt x="773" y="63"/>
                    <a:pt x="637" y="1"/>
                    <a:pt x="4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60" name="Google Shape;1949;p16"/>
            <p:cNvSpPr/>
            <p:nvPr/>
          </p:nvSpPr>
          <p:spPr>
            <a:xfrm>
              <a:off x="4283550" y="1992300"/>
              <a:ext cx="31000" cy="30675"/>
            </a:xfrm>
            <a:custGeom>
              <a:avLst/>
              <a:gdLst/>
              <a:ahLst/>
              <a:cxnLst/>
              <a:rect l="l" t="t" r="r" b="b"/>
              <a:pathLst>
                <a:path w="1240" h="1227" extrusionOk="0">
                  <a:moveTo>
                    <a:pt x="633" y="0"/>
                  </a:moveTo>
                  <a:cubicBezTo>
                    <a:pt x="500" y="0"/>
                    <a:pt x="370" y="46"/>
                    <a:pt x="263" y="133"/>
                  </a:cubicBezTo>
                  <a:cubicBezTo>
                    <a:pt x="191" y="193"/>
                    <a:pt x="156" y="252"/>
                    <a:pt x="108" y="324"/>
                  </a:cubicBezTo>
                  <a:cubicBezTo>
                    <a:pt x="108" y="347"/>
                    <a:pt x="96" y="359"/>
                    <a:pt x="96" y="359"/>
                  </a:cubicBezTo>
                  <a:cubicBezTo>
                    <a:pt x="1" y="538"/>
                    <a:pt x="1" y="740"/>
                    <a:pt x="96" y="907"/>
                  </a:cubicBezTo>
                  <a:cubicBezTo>
                    <a:pt x="144" y="978"/>
                    <a:pt x="203" y="1062"/>
                    <a:pt x="275" y="1109"/>
                  </a:cubicBezTo>
                  <a:cubicBezTo>
                    <a:pt x="287" y="1133"/>
                    <a:pt x="299" y="1133"/>
                    <a:pt x="322" y="1145"/>
                  </a:cubicBezTo>
                  <a:cubicBezTo>
                    <a:pt x="421" y="1200"/>
                    <a:pt x="527" y="1227"/>
                    <a:pt x="631" y="1227"/>
                  </a:cubicBezTo>
                  <a:cubicBezTo>
                    <a:pt x="842" y="1227"/>
                    <a:pt x="1044" y="1118"/>
                    <a:pt x="1156" y="919"/>
                  </a:cubicBezTo>
                  <a:cubicBezTo>
                    <a:pt x="1191" y="835"/>
                    <a:pt x="1227" y="740"/>
                    <a:pt x="1239" y="657"/>
                  </a:cubicBezTo>
                  <a:cubicBezTo>
                    <a:pt x="1239" y="562"/>
                    <a:pt x="1227" y="478"/>
                    <a:pt x="1191" y="383"/>
                  </a:cubicBezTo>
                  <a:cubicBezTo>
                    <a:pt x="1156" y="264"/>
                    <a:pt x="1061" y="157"/>
                    <a:pt x="941" y="85"/>
                  </a:cubicBezTo>
                  <a:cubicBezTo>
                    <a:pt x="842" y="28"/>
                    <a:pt x="737" y="0"/>
                    <a:pt x="63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361" name="Google Shape;1950;p16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362" name="Google Shape;1951;p16"/>
          <p:cNvSpPr txBox="1">
            <a:spLocks noGrp="1"/>
          </p:cNvSpPr>
          <p:nvPr>
            <p:ph type="title"/>
          </p:nvPr>
        </p:nvSpPr>
        <p:spPr>
          <a:xfrm>
            <a:off x="2036875" y="3100300"/>
            <a:ext cx="5070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50363" name="Google Shape;1952;p16"/>
          <p:cNvSpPr txBox="1">
            <a:spLocks noGrp="1"/>
          </p:cNvSpPr>
          <p:nvPr>
            <p:ph type="subTitle" idx="1"/>
          </p:nvPr>
        </p:nvSpPr>
        <p:spPr>
          <a:xfrm>
            <a:off x="1055075" y="1511325"/>
            <a:ext cx="70338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23" name="Google Shape;1953;p16"/>
          <p:cNvGrpSpPr/>
          <p:nvPr/>
        </p:nvGrpSpPr>
        <p:grpSpPr>
          <a:xfrm rot="10800000" flipH="1">
            <a:off x="175" y="-155"/>
            <a:ext cx="4162380" cy="1079126"/>
            <a:chOff x="2582150" y="3714800"/>
            <a:chExt cx="2689050" cy="697200"/>
          </a:xfrm>
        </p:grpSpPr>
        <p:sp>
          <p:nvSpPr>
            <p:cNvPr id="1050364" name="Google Shape;1954;p1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65" name="Google Shape;1955;p1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66" name="Google Shape;1956;p1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67" name="Google Shape;1957;p1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68" name="Google Shape;1958;p1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69" name="Google Shape;1959;p1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0" name="Google Shape;1960;p1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1" name="Google Shape;1961;p1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2" name="Google Shape;1962;p1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3" name="Google Shape;1963;p1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4" name="Google Shape;1964;p1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5" name="Google Shape;1965;p1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6" name="Google Shape;1966;p1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7" name="Google Shape;1967;p1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8" name="Google Shape;1968;p1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79" name="Google Shape;1969;p1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0" name="Google Shape;1970;p1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1" name="Google Shape;1971;p1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2" name="Google Shape;1972;p1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3" name="Google Shape;1973;p1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4" name="Google Shape;1974;p1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5" name="Google Shape;1975;p1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6" name="Google Shape;1976;p1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7" name="Google Shape;1977;p1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8" name="Google Shape;1978;p1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89" name="Google Shape;1979;p1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0" name="Google Shape;1980;p1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1" name="Google Shape;1981;p1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2" name="Google Shape;1982;p1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3" name="Google Shape;1983;p1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4" name="Google Shape;1984;p1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5" name="Google Shape;1985;p1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6" name="Google Shape;1986;p1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7" name="Google Shape;1987;p1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8" name="Google Shape;1988;p1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99" name="Google Shape;1989;p1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0" name="Google Shape;1990;p1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1" name="Google Shape;1991;p1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2" name="Google Shape;1992;p1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3" name="Google Shape;1993;p1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4" name="Google Shape;1994;p1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5" name="Google Shape;1995;p1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6" name="Google Shape;1996;p1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7" name="Google Shape;1997;p1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8" name="Google Shape;1998;p1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09" name="Google Shape;1999;p1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0" name="Google Shape;2000;p1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1" name="Google Shape;2001;p1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2" name="Google Shape;2002;p1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3" name="Google Shape;2003;p1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4" name="Google Shape;2004;p1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5" name="Google Shape;2005;p1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6" name="Google Shape;2006;p1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7" name="Google Shape;2007;p1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8" name="Google Shape;2008;p1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19" name="Google Shape;2009;p1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20" name="Google Shape;2010;p1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21" name="Google Shape;2011;p1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22" name="Google Shape;2012;p1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23" name="Google Shape;2013;p1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2014;p16"/>
          <p:cNvGrpSpPr/>
          <p:nvPr/>
        </p:nvGrpSpPr>
        <p:grpSpPr>
          <a:xfrm rot="10800000">
            <a:off x="4981625" y="-155"/>
            <a:ext cx="4162380" cy="1079126"/>
            <a:chOff x="2582150" y="3714800"/>
            <a:chExt cx="2689050" cy="697200"/>
          </a:xfrm>
        </p:grpSpPr>
        <p:sp>
          <p:nvSpPr>
            <p:cNvPr id="1050424" name="Google Shape;2015;p1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25" name="Google Shape;2016;p1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26" name="Google Shape;2017;p1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27" name="Google Shape;2018;p1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28" name="Google Shape;2019;p1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29" name="Google Shape;2020;p1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0" name="Google Shape;2021;p1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1" name="Google Shape;2022;p1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2" name="Google Shape;2023;p1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3" name="Google Shape;2024;p1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4" name="Google Shape;2025;p1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5" name="Google Shape;2026;p1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6" name="Google Shape;2027;p1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7" name="Google Shape;2028;p1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8" name="Google Shape;2029;p1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39" name="Google Shape;2030;p1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0" name="Google Shape;2031;p1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1" name="Google Shape;2032;p1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2" name="Google Shape;2033;p1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3" name="Google Shape;2034;p1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4" name="Google Shape;2035;p1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5" name="Google Shape;2036;p1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6" name="Google Shape;2037;p1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7" name="Google Shape;2038;p1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8" name="Google Shape;2039;p1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49" name="Google Shape;2040;p1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0" name="Google Shape;2041;p1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1" name="Google Shape;2042;p1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2" name="Google Shape;2043;p1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3" name="Google Shape;2044;p1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4" name="Google Shape;2045;p1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5" name="Google Shape;2046;p1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6" name="Google Shape;2047;p1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7" name="Google Shape;2048;p1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8" name="Google Shape;2049;p1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59" name="Google Shape;2050;p1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0" name="Google Shape;2051;p1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1" name="Google Shape;2052;p1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2" name="Google Shape;2053;p1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3" name="Google Shape;2054;p1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4" name="Google Shape;2055;p1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5" name="Google Shape;2056;p1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6" name="Google Shape;2057;p1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7" name="Google Shape;2058;p1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8" name="Google Shape;2059;p1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69" name="Google Shape;2060;p1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0" name="Google Shape;2061;p1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1" name="Google Shape;2062;p1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2" name="Google Shape;2063;p1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3" name="Google Shape;2064;p1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4" name="Google Shape;2065;p1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5" name="Google Shape;2066;p1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6" name="Google Shape;2067;p1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7" name="Google Shape;2068;p1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8" name="Google Shape;2069;p1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79" name="Google Shape;2070;p1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80" name="Google Shape;2071;p1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81" name="Google Shape;2072;p1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82" name="Google Shape;2073;p1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83" name="Google Shape;2074;p1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2076;p17"/>
          <p:cNvGrpSpPr/>
          <p:nvPr/>
        </p:nvGrpSpPr>
        <p:grpSpPr>
          <a:xfrm flipH="1">
            <a:off x="-167" y="3797070"/>
            <a:ext cx="3253203" cy="1346446"/>
            <a:chOff x="4145150" y="2643900"/>
            <a:chExt cx="1914550" cy="792400"/>
          </a:xfrm>
        </p:grpSpPr>
        <p:sp>
          <p:nvSpPr>
            <p:cNvPr id="1050850" name="Google Shape;2077;p17"/>
            <p:cNvSpPr/>
            <p:nvPr/>
          </p:nvSpPr>
          <p:spPr>
            <a:xfrm>
              <a:off x="5202425" y="3311250"/>
              <a:ext cx="149150" cy="50325"/>
            </a:xfrm>
            <a:custGeom>
              <a:avLst/>
              <a:gdLst/>
              <a:ahLst/>
              <a:cxnLst/>
              <a:rect l="l" t="t" r="r" b="b"/>
              <a:pathLst>
                <a:path w="5966" h="2013" extrusionOk="0">
                  <a:moveTo>
                    <a:pt x="0" y="1"/>
                  </a:moveTo>
                  <a:lnTo>
                    <a:pt x="36" y="334"/>
                  </a:lnTo>
                  <a:lnTo>
                    <a:pt x="5870" y="2013"/>
                  </a:lnTo>
                  <a:cubicBezTo>
                    <a:pt x="5858" y="1894"/>
                    <a:pt x="5906" y="1786"/>
                    <a:pt x="5965" y="17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51" name="Google Shape;2078;p17"/>
            <p:cNvSpPr/>
            <p:nvPr/>
          </p:nvSpPr>
          <p:spPr>
            <a:xfrm>
              <a:off x="5104200" y="3285350"/>
              <a:ext cx="91100" cy="31575"/>
            </a:xfrm>
            <a:custGeom>
              <a:avLst/>
              <a:gdLst/>
              <a:ahLst/>
              <a:cxnLst/>
              <a:rect l="l" t="t" r="r" b="b"/>
              <a:pathLst>
                <a:path w="3644" h="1263" extrusionOk="0">
                  <a:moveTo>
                    <a:pt x="310" y="1"/>
                  </a:moveTo>
                  <a:lnTo>
                    <a:pt x="12" y="132"/>
                  </a:lnTo>
                  <a:lnTo>
                    <a:pt x="0" y="215"/>
                  </a:lnTo>
                  <a:lnTo>
                    <a:pt x="3644" y="1263"/>
                  </a:lnTo>
                  <a:lnTo>
                    <a:pt x="3596" y="92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52" name="Google Shape;2079;p17"/>
            <p:cNvSpPr/>
            <p:nvPr/>
          </p:nvSpPr>
          <p:spPr>
            <a:xfrm>
              <a:off x="5098850" y="3282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53" name="Google Shape;2080;p17"/>
            <p:cNvSpPr/>
            <p:nvPr/>
          </p:nvSpPr>
          <p:spPr>
            <a:xfrm>
              <a:off x="5097050" y="328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54" name="Google Shape;2081;p17"/>
            <p:cNvSpPr/>
            <p:nvPr/>
          </p:nvSpPr>
          <p:spPr>
            <a:xfrm>
              <a:off x="5317625" y="3080875"/>
              <a:ext cx="235450" cy="109550"/>
            </a:xfrm>
            <a:custGeom>
              <a:avLst/>
              <a:gdLst/>
              <a:ahLst/>
              <a:cxnLst/>
              <a:rect l="l" t="t" r="r" b="b"/>
              <a:pathLst>
                <a:path w="9418" h="4382" extrusionOk="0">
                  <a:moveTo>
                    <a:pt x="9335" y="0"/>
                  </a:moveTo>
                  <a:lnTo>
                    <a:pt x="0" y="4167"/>
                  </a:lnTo>
                  <a:lnTo>
                    <a:pt x="286" y="4382"/>
                  </a:lnTo>
                  <a:lnTo>
                    <a:pt x="9382" y="322"/>
                  </a:lnTo>
                  <a:lnTo>
                    <a:pt x="9418" y="262"/>
                  </a:lnTo>
                  <a:cubicBezTo>
                    <a:pt x="9358" y="179"/>
                    <a:pt x="9335" y="95"/>
                    <a:pt x="933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55" name="Google Shape;2082;p17"/>
            <p:cNvSpPr/>
            <p:nvPr/>
          </p:nvSpPr>
          <p:spPr>
            <a:xfrm>
              <a:off x="5193500" y="3188625"/>
              <a:ext cx="122950" cy="59850"/>
            </a:xfrm>
            <a:custGeom>
              <a:avLst/>
              <a:gdLst/>
              <a:ahLst/>
              <a:cxnLst/>
              <a:rect l="l" t="t" r="r" b="b"/>
              <a:pathLst>
                <a:path w="4918" h="2394" extrusionOk="0">
                  <a:moveTo>
                    <a:pt x="4644" y="0"/>
                  </a:moveTo>
                  <a:lnTo>
                    <a:pt x="0" y="2060"/>
                  </a:lnTo>
                  <a:lnTo>
                    <a:pt x="36" y="2393"/>
                  </a:lnTo>
                  <a:lnTo>
                    <a:pt x="4918" y="20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56" name="Google Shape;2083;p17"/>
            <p:cNvSpPr/>
            <p:nvPr/>
          </p:nvSpPr>
          <p:spPr>
            <a:xfrm>
              <a:off x="5097050" y="32844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13"/>
                  </a:moveTo>
                  <a:lnTo>
                    <a:pt x="1" y="13"/>
                  </a:lnTo>
                  <a:lnTo>
                    <a:pt x="1" y="49"/>
                  </a:lnTo>
                  <a:lnTo>
                    <a:pt x="1" y="13"/>
                  </a:ln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57" name="Google Shape;2084;p17"/>
            <p:cNvSpPr/>
            <p:nvPr/>
          </p:nvSpPr>
          <p:spPr>
            <a:xfrm>
              <a:off x="5098550" y="3243975"/>
              <a:ext cx="88425" cy="44675"/>
            </a:xfrm>
            <a:custGeom>
              <a:avLst/>
              <a:gdLst/>
              <a:ahLst/>
              <a:cxnLst/>
              <a:rect l="l" t="t" r="r" b="b"/>
              <a:pathLst>
                <a:path w="3537" h="1787" extrusionOk="0">
                  <a:moveTo>
                    <a:pt x="33" y="1539"/>
                  </a:moveTo>
                  <a:lnTo>
                    <a:pt x="33" y="1539"/>
                  </a:lnTo>
                  <a:cubicBezTo>
                    <a:pt x="21" y="1541"/>
                    <a:pt x="10" y="1544"/>
                    <a:pt x="0" y="1549"/>
                  </a:cubicBezTo>
                  <a:lnTo>
                    <a:pt x="12" y="1549"/>
                  </a:lnTo>
                  <a:lnTo>
                    <a:pt x="33" y="1539"/>
                  </a:lnTo>
                  <a:close/>
                  <a:moveTo>
                    <a:pt x="3501" y="1"/>
                  </a:moveTo>
                  <a:lnTo>
                    <a:pt x="33" y="1539"/>
                  </a:lnTo>
                  <a:lnTo>
                    <a:pt x="33" y="1539"/>
                  </a:lnTo>
                  <a:cubicBezTo>
                    <a:pt x="51" y="1537"/>
                    <a:pt x="69" y="1537"/>
                    <a:pt x="84" y="1537"/>
                  </a:cubicBezTo>
                  <a:cubicBezTo>
                    <a:pt x="191" y="1537"/>
                    <a:pt x="250" y="1608"/>
                    <a:pt x="238" y="1691"/>
                  </a:cubicBezTo>
                  <a:lnTo>
                    <a:pt x="226" y="1787"/>
                  </a:lnTo>
                  <a:lnTo>
                    <a:pt x="536" y="1656"/>
                  </a:lnTo>
                  <a:lnTo>
                    <a:pt x="3536" y="310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58" name="Google Shape;2085;p17"/>
            <p:cNvSpPr/>
            <p:nvPr/>
          </p:nvSpPr>
          <p:spPr>
            <a:xfrm>
              <a:off x="5098250" y="32826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24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12" y="12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59" name="Google Shape;2086;p17"/>
            <p:cNvSpPr/>
            <p:nvPr/>
          </p:nvSpPr>
          <p:spPr>
            <a:xfrm>
              <a:off x="5097650" y="32832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24"/>
                    <a:pt x="0" y="0"/>
                  </a:cubicBezTo>
                  <a:cubicBezTo>
                    <a:pt x="0" y="0"/>
                    <a:pt x="24" y="0"/>
                    <a:pt x="0" y="0"/>
                  </a:cubicBezTo>
                  <a:cubicBezTo>
                    <a:pt x="2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0" name="Google Shape;2087;p17"/>
            <p:cNvSpPr/>
            <p:nvPr/>
          </p:nvSpPr>
          <p:spPr>
            <a:xfrm>
              <a:off x="4158250" y="3228800"/>
              <a:ext cx="79800" cy="113125"/>
            </a:xfrm>
            <a:custGeom>
              <a:avLst/>
              <a:gdLst/>
              <a:ahLst/>
              <a:cxnLst/>
              <a:rect l="l" t="t" r="r" b="b"/>
              <a:pathLst>
                <a:path w="3192" h="4525" extrusionOk="0">
                  <a:moveTo>
                    <a:pt x="2917" y="1"/>
                  </a:moveTo>
                  <a:lnTo>
                    <a:pt x="0" y="4442"/>
                  </a:lnTo>
                  <a:cubicBezTo>
                    <a:pt x="96" y="4442"/>
                    <a:pt x="179" y="4477"/>
                    <a:pt x="238" y="4525"/>
                  </a:cubicBezTo>
                  <a:lnTo>
                    <a:pt x="393" y="4430"/>
                  </a:lnTo>
                  <a:lnTo>
                    <a:pt x="3191" y="143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1" name="Google Shape;2088;p17"/>
            <p:cNvSpPr/>
            <p:nvPr/>
          </p:nvSpPr>
          <p:spPr>
            <a:xfrm>
              <a:off x="4308850" y="3190700"/>
              <a:ext cx="106000" cy="64325"/>
            </a:xfrm>
            <a:custGeom>
              <a:avLst/>
              <a:gdLst/>
              <a:ahLst/>
              <a:cxnLst/>
              <a:rect l="l" t="t" r="r" b="b"/>
              <a:pathLst>
                <a:path w="4240" h="2573" extrusionOk="0">
                  <a:moveTo>
                    <a:pt x="4192" y="1"/>
                  </a:moveTo>
                  <a:cubicBezTo>
                    <a:pt x="4168" y="1"/>
                    <a:pt x="4168" y="1"/>
                    <a:pt x="4156" y="12"/>
                  </a:cubicBezTo>
                  <a:cubicBezTo>
                    <a:pt x="4168" y="12"/>
                    <a:pt x="4168" y="1"/>
                    <a:pt x="4192" y="1"/>
                  </a:cubicBezTo>
                  <a:close/>
                  <a:moveTo>
                    <a:pt x="4156" y="12"/>
                  </a:moveTo>
                  <a:lnTo>
                    <a:pt x="1" y="2310"/>
                  </a:lnTo>
                  <a:cubicBezTo>
                    <a:pt x="72" y="2382"/>
                    <a:pt x="144" y="2477"/>
                    <a:pt x="156" y="2572"/>
                  </a:cubicBezTo>
                  <a:lnTo>
                    <a:pt x="4240" y="310"/>
                  </a:lnTo>
                  <a:lnTo>
                    <a:pt x="4168" y="286"/>
                  </a:lnTo>
                  <a:cubicBezTo>
                    <a:pt x="4097" y="239"/>
                    <a:pt x="4061" y="155"/>
                    <a:pt x="4097" y="72"/>
                  </a:cubicBezTo>
                  <a:cubicBezTo>
                    <a:pt x="4109" y="48"/>
                    <a:pt x="4132" y="36"/>
                    <a:pt x="4156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2" name="Google Shape;2089;p17"/>
            <p:cNvSpPr/>
            <p:nvPr/>
          </p:nvSpPr>
          <p:spPr>
            <a:xfrm>
              <a:off x="4410075" y="3190700"/>
              <a:ext cx="176525" cy="91100"/>
            </a:xfrm>
            <a:custGeom>
              <a:avLst/>
              <a:gdLst/>
              <a:ahLst/>
              <a:cxnLst/>
              <a:rect l="l" t="t" r="r" b="b"/>
              <a:pathLst>
                <a:path w="7061" h="3644" extrusionOk="0">
                  <a:moveTo>
                    <a:pt x="119" y="1"/>
                  </a:moveTo>
                  <a:cubicBezTo>
                    <a:pt x="107" y="1"/>
                    <a:pt x="107" y="1"/>
                    <a:pt x="95" y="12"/>
                  </a:cubicBezTo>
                  <a:cubicBezTo>
                    <a:pt x="95" y="36"/>
                    <a:pt x="60" y="48"/>
                    <a:pt x="48" y="72"/>
                  </a:cubicBezTo>
                  <a:cubicBezTo>
                    <a:pt x="0" y="155"/>
                    <a:pt x="48" y="239"/>
                    <a:pt x="119" y="286"/>
                  </a:cubicBezTo>
                  <a:lnTo>
                    <a:pt x="191" y="310"/>
                  </a:lnTo>
                  <a:lnTo>
                    <a:pt x="6977" y="3644"/>
                  </a:lnTo>
                  <a:cubicBezTo>
                    <a:pt x="6965" y="3620"/>
                    <a:pt x="6965" y="3608"/>
                    <a:pt x="6965" y="3572"/>
                  </a:cubicBezTo>
                  <a:cubicBezTo>
                    <a:pt x="6965" y="3489"/>
                    <a:pt x="7001" y="3394"/>
                    <a:pt x="7060" y="3346"/>
                  </a:cubicBezTo>
                  <a:lnTo>
                    <a:pt x="250" y="12"/>
                  </a:lnTo>
                  <a:cubicBezTo>
                    <a:pt x="238" y="12"/>
                    <a:pt x="238" y="12"/>
                    <a:pt x="22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3" name="Google Shape;2090;p17"/>
            <p:cNvSpPr/>
            <p:nvPr/>
          </p:nvSpPr>
          <p:spPr>
            <a:xfrm>
              <a:off x="4164500" y="3260350"/>
              <a:ext cx="127725" cy="87525"/>
            </a:xfrm>
            <a:custGeom>
              <a:avLst/>
              <a:gdLst/>
              <a:ahLst/>
              <a:cxnLst/>
              <a:rect l="l" t="t" r="r" b="b"/>
              <a:pathLst>
                <a:path w="5109" h="3501" extrusionOk="0">
                  <a:moveTo>
                    <a:pt x="4882" y="1"/>
                  </a:moveTo>
                  <a:lnTo>
                    <a:pt x="131" y="3168"/>
                  </a:lnTo>
                  <a:lnTo>
                    <a:pt x="0" y="3263"/>
                  </a:lnTo>
                  <a:cubicBezTo>
                    <a:pt x="96" y="3322"/>
                    <a:pt x="155" y="3394"/>
                    <a:pt x="191" y="3501"/>
                  </a:cubicBezTo>
                  <a:lnTo>
                    <a:pt x="5108" y="203"/>
                  </a:lnTo>
                  <a:cubicBezTo>
                    <a:pt x="5061" y="167"/>
                    <a:pt x="5037" y="120"/>
                    <a:pt x="5013" y="60"/>
                  </a:cubicBezTo>
                  <a:lnTo>
                    <a:pt x="4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4" name="Google Shape;2091;p17"/>
            <p:cNvSpPr/>
            <p:nvPr/>
          </p:nvSpPr>
          <p:spPr>
            <a:xfrm>
              <a:off x="4228800" y="3220775"/>
              <a:ext cx="61325" cy="41400"/>
            </a:xfrm>
            <a:custGeom>
              <a:avLst/>
              <a:gdLst/>
              <a:ahLst/>
              <a:cxnLst/>
              <a:rect l="l" t="t" r="r" b="b"/>
              <a:pathLst>
                <a:path w="2453" h="1656" extrusionOk="0">
                  <a:moveTo>
                    <a:pt x="203" y="0"/>
                  </a:moveTo>
                  <a:cubicBezTo>
                    <a:pt x="167" y="0"/>
                    <a:pt x="143" y="0"/>
                    <a:pt x="107" y="24"/>
                  </a:cubicBezTo>
                  <a:cubicBezTo>
                    <a:pt x="83" y="36"/>
                    <a:pt x="72" y="48"/>
                    <a:pt x="48" y="83"/>
                  </a:cubicBezTo>
                  <a:cubicBezTo>
                    <a:pt x="0" y="155"/>
                    <a:pt x="36" y="238"/>
                    <a:pt x="107" y="286"/>
                  </a:cubicBezTo>
                  <a:lnTo>
                    <a:pt x="119" y="298"/>
                  </a:lnTo>
                  <a:lnTo>
                    <a:pt x="393" y="452"/>
                  </a:lnTo>
                  <a:lnTo>
                    <a:pt x="2310" y="1584"/>
                  </a:lnTo>
                  <a:lnTo>
                    <a:pt x="2453" y="1655"/>
                  </a:lnTo>
                  <a:cubicBezTo>
                    <a:pt x="2429" y="1607"/>
                    <a:pt x="2417" y="1572"/>
                    <a:pt x="2417" y="1512"/>
                  </a:cubicBezTo>
                  <a:cubicBezTo>
                    <a:pt x="2417" y="1429"/>
                    <a:pt x="2417" y="1357"/>
                    <a:pt x="2453" y="1298"/>
                  </a:cubicBezTo>
                  <a:lnTo>
                    <a:pt x="619" y="238"/>
                  </a:lnTo>
                  <a:cubicBezTo>
                    <a:pt x="584" y="333"/>
                    <a:pt x="500" y="393"/>
                    <a:pt x="405" y="393"/>
                  </a:cubicBezTo>
                  <a:cubicBezTo>
                    <a:pt x="398" y="394"/>
                    <a:pt x="392" y="394"/>
                    <a:pt x="385" y="394"/>
                  </a:cubicBezTo>
                  <a:cubicBezTo>
                    <a:pt x="262" y="394"/>
                    <a:pt x="155" y="290"/>
                    <a:pt x="155" y="155"/>
                  </a:cubicBezTo>
                  <a:cubicBezTo>
                    <a:pt x="155" y="95"/>
                    <a:pt x="167" y="48"/>
                    <a:pt x="2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5" name="Google Shape;2092;p17"/>
            <p:cNvSpPr/>
            <p:nvPr/>
          </p:nvSpPr>
          <p:spPr>
            <a:xfrm>
              <a:off x="4302900" y="3265125"/>
              <a:ext cx="222375" cy="130500"/>
            </a:xfrm>
            <a:custGeom>
              <a:avLst/>
              <a:gdLst/>
              <a:ahLst/>
              <a:cxnLst/>
              <a:rect l="l" t="t" r="r" b="b"/>
              <a:pathLst>
                <a:path w="8895" h="5220" extrusionOk="0">
                  <a:moveTo>
                    <a:pt x="322" y="0"/>
                  </a:moveTo>
                  <a:cubicBezTo>
                    <a:pt x="239" y="95"/>
                    <a:pt x="144" y="167"/>
                    <a:pt x="1" y="179"/>
                  </a:cubicBezTo>
                  <a:lnTo>
                    <a:pt x="8776" y="5191"/>
                  </a:lnTo>
                  <a:cubicBezTo>
                    <a:pt x="8793" y="5209"/>
                    <a:pt x="8823" y="5220"/>
                    <a:pt x="8857" y="5220"/>
                  </a:cubicBezTo>
                  <a:cubicBezTo>
                    <a:pt x="8869" y="5220"/>
                    <a:pt x="8882" y="5218"/>
                    <a:pt x="8895" y="5215"/>
                  </a:cubicBezTo>
                  <a:cubicBezTo>
                    <a:pt x="8871" y="5155"/>
                    <a:pt x="8859" y="5096"/>
                    <a:pt x="8847" y="5013"/>
                  </a:cubicBezTo>
                  <a:lnTo>
                    <a:pt x="8847" y="488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6" name="Google Shape;2093;p17"/>
            <p:cNvSpPr/>
            <p:nvPr/>
          </p:nvSpPr>
          <p:spPr>
            <a:xfrm>
              <a:off x="4545500" y="3403525"/>
              <a:ext cx="25325" cy="32475"/>
            </a:xfrm>
            <a:custGeom>
              <a:avLst/>
              <a:gdLst/>
              <a:ahLst/>
              <a:cxnLst/>
              <a:rect l="l" t="t" r="r" b="b"/>
              <a:pathLst>
                <a:path w="1013" h="1299" extrusionOk="0">
                  <a:moveTo>
                    <a:pt x="286" y="0"/>
                  </a:moveTo>
                  <a:cubicBezTo>
                    <a:pt x="215" y="60"/>
                    <a:pt x="108" y="108"/>
                    <a:pt x="0" y="131"/>
                  </a:cubicBezTo>
                  <a:lnTo>
                    <a:pt x="655" y="1298"/>
                  </a:lnTo>
                  <a:lnTo>
                    <a:pt x="1012" y="1298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7" name="Google Shape;2094;p17"/>
            <p:cNvSpPr/>
            <p:nvPr/>
          </p:nvSpPr>
          <p:spPr>
            <a:xfrm>
              <a:off x="4592225" y="3007050"/>
              <a:ext cx="130100" cy="268800"/>
            </a:xfrm>
            <a:custGeom>
              <a:avLst/>
              <a:gdLst/>
              <a:ahLst/>
              <a:cxnLst/>
              <a:rect l="l" t="t" r="r" b="b"/>
              <a:pathLst>
                <a:path w="5204" h="10752" extrusionOk="0">
                  <a:moveTo>
                    <a:pt x="4918" y="0"/>
                  </a:moveTo>
                  <a:lnTo>
                    <a:pt x="1" y="10621"/>
                  </a:lnTo>
                  <a:cubicBezTo>
                    <a:pt x="84" y="10621"/>
                    <a:pt x="179" y="10680"/>
                    <a:pt x="215" y="10752"/>
                  </a:cubicBezTo>
                  <a:cubicBezTo>
                    <a:pt x="239" y="10740"/>
                    <a:pt x="251" y="10740"/>
                    <a:pt x="263" y="10740"/>
                  </a:cubicBezTo>
                  <a:lnTo>
                    <a:pt x="5204" y="119"/>
                  </a:lnTo>
                  <a:cubicBezTo>
                    <a:pt x="5097" y="96"/>
                    <a:pt x="5001" y="60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8" name="Google Shape;2095;p17"/>
            <p:cNvSpPr/>
            <p:nvPr/>
          </p:nvSpPr>
          <p:spPr>
            <a:xfrm>
              <a:off x="4545500" y="3284450"/>
              <a:ext cx="48550" cy="91125"/>
            </a:xfrm>
            <a:custGeom>
              <a:avLst/>
              <a:gdLst/>
              <a:ahLst/>
              <a:cxnLst/>
              <a:rect l="l" t="t" r="r" b="b"/>
              <a:pathLst>
                <a:path w="1942" h="3645" extrusionOk="0">
                  <a:moveTo>
                    <a:pt x="1620" y="1"/>
                  </a:moveTo>
                  <a:lnTo>
                    <a:pt x="0" y="3513"/>
                  </a:lnTo>
                  <a:cubicBezTo>
                    <a:pt x="108" y="3549"/>
                    <a:pt x="191" y="3585"/>
                    <a:pt x="286" y="3644"/>
                  </a:cubicBezTo>
                  <a:lnTo>
                    <a:pt x="1941" y="72"/>
                  </a:lnTo>
                  <a:cubicBezTo>
                    <a:pt x="1905" y="72"/>
                    <a:pt x="1882" y="96"/>
                    <a:pt x="1846" y="96"/>
                  </a:cubicBezTo>
                  <a:cubicBezTo>
                    <a:pt x="1837" y="97"/>
                    <a:pt x="1829" y="98"/>
                    <a:pt x="1820" y="98"/>
                  </a:cubicBezTo>
                  <a:cubicBezTo>
                    <a:pt x="1748" y="98"/>
                    <a:pt x="1684" y="54"/>
                    <a:pt x="162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69" name="Google Shape;2096;p17"/>
            <p:cNvSpPr/>
            <p:nvPr/>
          </p:nvSpPr>
          <p:spPr>
            <a:xfrm>
              <a:off x="4597575" y="3275225"/>
              <a:ext cx="212850" cy="99450"/>
            </a:xfrm>
            <a:custGeom>
              <a:avLst/>
              <a:gdLst/>
              <a:ahLst/>
              <a:cxnLst/>
              <a:rect l="l" t="t" r="r" b="b"/>
              <a:pathLst>
                <a:path w="8514" h="3978" extrusionOk="0">
                  <a:moveTo>
                    <a:pt x="49" y="1"/>
                  </a:moveTo>
                  <a:cubicBezTo>
                    <a:pt x="37" y="1"/>
                    <a:pt x="25" y="13"/>
                    <a:pt x="1" y="13"/>
                  </a:cubicBezTo>
                  <a:cubicBezTo>
                    <a:pt x="25" y="49"/>
                    <a:pt x="37" y="84"/>
                    <a:pt x="37" y="132"/>
                  </a:cubicBezTo>
                  <a:cubicBezTo>
                    <a:pt x="37" y="191"/>
                    <a:pt x="25" y="239"/>
                    <a:pt x="1" y="275"/>
                  </a:cubicBezTo>
                  <a:lnTo>
                    <a:pt x="25" y="275"/>
                  </a:lnTo>
                  <a:lnTo>
                    <a:pt x="8383" y="3978"/>
                  </a:lnTo>
                  <a:cubicBezTo>
                    <a:pt x="8419" y="3870"/>
                    <a:pt x="8454" y="3775"/>
                    <a:pt x="8514" y="3692"/>
                  </a:cubicBezTo>
                  <a:lnTo>
                    <a:pt x="144" y="13"/>
                  </a:lnTo>
                  <a:cubicBezTo>
                    <a:pt x="108" y="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0" name="Google Shape;2097;p17"/>
            <p:cNvSpPr/>
            <p:nvPr/>
          </p:nvSpPr>
          <p:spPr>
            <a:xfrm>
              <a:off x="4838700" y="3381500"/>
              <a:ext cx="124725" cy="54200"/>
            </a:xfrm>
            <a:custGeom>
              <a:avLst/>
              <a:gdLst/>
              <a:ahLst/>
              <a:cxnLst/>
              <a:rect l="l" t="t" r="r" b="b"/>
              <a:pathLst>
                <a:path w="4989" h="2168" extrusionOk="0">
                  <a:moveTo>
                    <a:pt x="119" y="0"/>
                  </a:moveTo>
                  <a:cubicBezTo>
                    <a:pt x="107" y="108"/>
                    <a:pt x="60" y="191"/>
                    <a:pt x="0" y="286"/>
                  </a:cubicBezTo>
                  <a:lnTo>
                    <a:pt x="4227" y="2167"/>
                  </a:lnTo>
                  <a:lnTo>
                    <a:pt x="4989" y="216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1" name="Google Shape;2098;p17"/>
            <p:cNvSpPr/>
            <p:nvPr/>
          </p:nvSpPr>
          <p:spPr>
            <a:xfrm>
              <a:off x="4723500" y="3007350"/>
              <a:ext cx="99725" cy="355725"/>
            </a:xfrm>
            <a:custGeom>
              <a:avLst/>
              <a:gdLst/>
              <a:ahLst/>
              <a:cxnLst/>
              <a:rect l="l" t="t" r="r" b="b"/>
              <a:pathLst>
                <a:path w="3989" h="14229" extrusionOk="0">
                  <a:moveTo>
                    <a:pt x="274" y="0"/>
                  </a:moveTo>
                  <a:cubicBezTo>
                    <a:pt x="227" y="72"/>
                    <a:pt x="119" y="107"/>
                    <a:pt x="0" y="107"/>
                  </a:cubicBezTo>
                  <a:lnTo>
                    <a:pt x="3691" y="14228"/>
                  </a:lnTo>
                  <a:cubicBezTo>
                    <a:pt x="3775" y="14181"/>
                    <a:pt x="3882" y="14157"/>
                    <a:pt x="3989" y="14133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2" name="Google Shape;2099;p17"/>
            <p:cNvSpPr/>
            <p:nvPr/>
          </p:nvSpPr>
          <p:spPr>
            <a:xfrm>
              <a:off x="4825300" y="3394600"/>
              <a:ext cx="18475" cy="41100"/>
            </a:xfrm>
            <a:custGeom>
              <a:avLst/>
              <a:gdLst/>
              <a:ahLst/>
              <a:cxnLst/>
              <a:rect l="l" t="t" r="r" b="b"/>
              <a:pathLst>
                <a:path w="739" h="1644" extrusionOk="0">
                  <a:moveTo>
                    <a:pt x="274" y="0"/>
                  </a:moveTo>
                  <a:cubicBezTo>
                    <a:pt x="203" y="48"/>
                    <a:pt x="107" y="72"/>
                    <a:pt x="0" y="72"/>
                  </a:cubicBezTo>
                  <a:lnTo>
                    <a:pt x="417" y="1643"/>
                  </a:lnTo>
                  <a:lnTo>
                    <a:pt x="738" y="164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3" name="Google Shape;2100;p17"/>
            <p:cNvSpPr/>
            <p:nvPr/>
          </p:nvSpPr>
          <p:spPr>
            <a:xfrm>
              <a:off x="5078300" y="3281775"/>
              <a:ext cx="26825" cy="153325"/>
            </a:xfrm>
            <a:custGeom>
              <a:avLst/>
              <a:gdLst/>
              <a:ahLst/>
              <a:cxnLst/>
              <a:rect l="l" t="t" r="r" b="b"/>
              <a:pathLst>
                <a:path w="1073" h="6133" extrusionOk="0">
                  <a:moveTo>
                    <a:pt x="929" y="1"/>
                  </a:moveTo>
                  <a:cubicBezTo>
                    <a:pt x="894" y="1"/>
                    <a:pt x="870" y="1"/>
                    <a:pt x="834" y="13"/>
                  </a:cubicBezTo>
                  <a:cubicBezTo>
                    <a:pt x="822" y="13"/>
                    <a:pt x="822" y="37"/>
                    <a:pt x="810" y="37"/>
                  </a:cubicBezTo>
                  <a:lnTo>
                    <a:pt x="786" y="48"/>
                  </a:lnTo>
                  <a:lnTo>
                    <a:pt x="786" y="60"/>
                  </a:lnTo>
                  <a:cubicBezTo>
                    <a:pt x="786" y="60"/>
                    <a:pt x="786" y="84"/>
                    <a:pt x="774" y="84"/>
                  </a:cubicBezTo>
                  <a:lnTo>
                    <a:pt x="774" y="96"/>
                  </a:lnTo>
                  <a:cubicBezTo>
                    <a:pt x="774" y="108"/>
                    <a:pt x="774" y="108"/>
                    <a:pt x="763" y="120"/>
                  </a:cubicBezTo>
                  <a:lnTo>
                    <a:pt x="1" y="6133"/>
                  </a:lnTo>
                  <a:lnTo>
                    <a:pt x="322" y="6133"/>
                  </a:lnTo>
                  <a:lnTo>
                    <a:pt x="1036" y="358"/>
                  </a:lnTo>
                  <a:lnTo>
                    <a:pt x="1048" y="275"/>
                  </a:lnTo>
                  <a:lnTo>
                    <a:pt x="1060" y="179"/>
                  </a:lnTo>
                  <a:cubicBezTo>
                    <a:pt x="1072" y="96"/>
                    <a:pt x="1013" y="13"/>
                    <a:pt x="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4" name="Google Shape;2101;p17"/>
            <p:cNvSpPr/>
            <p:nvPr/>
          </p:nvSpPr>
          <p:spPr>
            <a:xfrm>
              <a:off x="5165975" y="3082950"/>
              <a:ext cx="51650" cy="352750"/>
            </a:xfrm>
            <a:custGeom>
              <a:avLst/>
              <a:gdLst/>
              <a:ahLst/>
              <a:cxnLst/>
              <a:rect l="l" t="t" r="r" b="b"/>
              <a:pathLst>
                <a:path w="2066" h="14110" extrusionOk="0">
                  <a:moveTo>
                    <a:pt x="6" y="0"/>
                  </a:moveTo>
                  <a:cubicBezTo>
                    <a:pt x="0" y="28"/>
                    <a:pt x="5" y="56"/>
                    <a:pt x="16" y="81"/>
                  </a:cubicBezTo>
                  <a:lnTo>
                    <a:pt x="16" y="81"/>
                  </a:lnTo>
                  <a:lnTo>
                    <a:pt x="6" y="0"/>
                  </a:lnTo>
                  <a:close/>
                  <a:moveTo>
                    <a:pt x="16" y="81"/>
                  </a:moveTo>
                  <a:lnTo>
                    <a:pt x="792" y="6430"/>
                  </a:lnTo>
                  <a:lnTo>
                    <a:pt x="839" y="6739"/>
                  </a:lnTo>
                  <a:lnTo>
                    <a:pt x="1125" y="9025"/>
                  </a:lnTo>
                  <a:lnTo>
                    <a:pt x="1173" y="9359"/>
                  </a:lnTo>
                  <a:lnTo>
                    <a:pt x="1756" y="14109"/>
                  </a:lnTo>
                  <a:lnTo>
                    <a:pt x="2066" y="14109"/>
                  </a:lnTo>
                  <a:lnTo>
                    <a:pt x="1482" y="9442"/>
                  </a:lnTo>
                  <a:lnTo>
                    <a:pt x="1435" y="9121"/>
                  </a:lnTo>
                  <a:lnTo>
                    <a:pt x="1125" y="6608"/>
                  </a:lnTo>
                  <a:lnTo>
                    <a:pt x="1077" y="6287"/>
                  </a:lnTo>
                  <a:lnTo>
                    <a:pt x="351" y="358"/>
                  </a:lnTo>
                  <a:lnTo>
                    <a:pt x="65" y="143"/>
                  </a:lnTo>
                  <a:cubicBezTo>
                    <a:pt x="46" y="131"/>
                    <a:pt x="28" y="108"/>
                    <a:pt x="16" y="8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5" name="Google Shape;2102;p17"/>
            <p:cNvSpPr/>
            <p:nvPr/>
          </p:nvSpPr>
          <p:spPr>
            <a:xfrm>
              <a:off x="5303025" y="3368700"/>
              <a:ext cx="54800" cy="67000"/>
            </a:xfrm>
            <a:custGeom>
              <a:avLst/>
              <a:gdLst/>
              <a:ahLst/>
              <a:cxnLst/>
              <a:rect l="l" t="t" r="r" b="b"/>
              <a:pathLst>
                <a:path w="2192" h="2680" extrusionOk="0">
                  <a:moveTo>
                    <a:pt x="1941" y="0"/>
                  </a:moveTo>
                  <a:lnTo>
                    <a:pt x="1" y="2679"/>
                  </a:lnTo>
                  <a:lnTo>
                    <a:pt x="382" y="2679"/>
                  </a:lnTo>
                  <a:lnTo>
                    <a:pt x="2192" y="179"/>
                  </a:lnTo>
                  <a:cubicBezTo>
                    <a:pt x="2084" y="143"/>
                    <a:pt x="2001" y="84"/>
                    <a:pt x="19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6" name="Google Shape;2103;p17"/>
            <p:cNvSpPr/>
            <p:nvPr/>
          </p:nvSpPr>
          <p:spPr>
            <a:xfrm>
              <a:off x="5430125" y="3087425"/>
              <a:ext cx="129500" cy="180700"/>
            </a:xfrm>
            <a:custGeom>
              <a:avLst/>
              <a:gdLst/>
              <a:ahLst/>
              <a:cxnLst/>
              <a:rect l="l" t="t" r="r" b="b"/>
              <a:pathLst>
                <a:path w="5180" h="7228" extrusionOk="0">
                  <a:moveTo>
                    <a:pt x="4918" y="0"/>
                  </a:moveTo>
                  <a:lnTo>
                    <a:pt x="4882" y="60"/>
                  </a:lnTo>
                  <a:lnTo>
                    <a:pt x="156" y="6644"/>
                  </a:lnTo>
                  <a:cubicBezTo>
                    <a:pt x="203" y="6691"/>
                    <a:pt x="239" y="6751"/>
                    <a:pt x="251" y="6834"/>
                  </a:cubicBezTo>
                  <a:cubicBezTo>
                    <a:pt x="251" y="6989"/>
                    <a:pt x="144" y="7120"/>
                    <a:pt x="1" y="7132"/>
                  </a:cubicBezTo>
                  <a:lnTo>
                    <a:pt x="132" y="7227"/>
                  </a:lnTo>
                  <a:lnTo>
                    <a:pt x="5180" y="179"/>
                  </a:lnTo>
                  <a:cubicBezTo>
                    <a:pt x="5061" y="143"/>
                    <a:pt x="4978" y="83"/>
                    <a:pt x="491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7" name="Google Shape;2104;p17"/>
            <p:cNvSpPr/>
            <p:nvPr/>
          </p:nvSpPr>
          <p:spPr>
            <a:xfrm>
              <a:off x="5365250" y="3269875"/>
              <a:ext cx="63425" cy="84550"/>
            </a:xfrm>
            <a:custGeom>
              <a:avLst/>
              <a:gdLst/>
              <a:ahLst/>
              <a:cxnLst/>
              <a:rect l="l" t="t" r="r" b="b"/>
              <a:pathLst>
                <a:path w="2537" h="3382" extrusionOk="0">
                  <a:moveTo>
                    <a:pt x="2274" y="1"/>
                  </a:moveTo>
                  <a:lnTo>
                    <a:pt x="0" y="3191"/>
                  </a:lnTo>
                  <a:cubicBezTo>
                    <a:pt x="107" y="3215"/>
                    <a:pt x="179" y="3299"/>
                    <a:pt x="238" y="3382"/>
                  </a:cubicBezTo>
                  <a:lnTo>
                    <a:pt x="2536" y="179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8" name="Google Shape;2105;p17"/>
            <p:cNvSpPr/>
            <p:nvPr/>
          </p:nvSpPr>
          <p:spPr>
            <a:xfrm>
              <a:off x="5372675" y="3356800"/>
              <a:ext cx="248275" cy="56575"/>
            </a:xfrm>
            <a:custGeom>
              <a:avLst/>
              <a:gdLst/>
              <a:ahLst/>
              <a:cxnLst/>
              <a:rect l="l" t="t" r="r" b="b"/>
              <a:pathLst>
                <a:path w="9931" h="2263" extrusionOk="0">
                  <a:moveTo>
                    <a:pt x="1" y="0"/>
                  </a:moveTo>
                  <a:cubicBezTo>
                    <a:pt x="13" y="36"/>
                    <a:pt x="37" y="95"/>
                    <a:pt x="37" y="155"/>
                  </a:cubicBezTo>
                  <a:cubicBezTo>
                    <a:pt x="37" y="203"/>
                    <a:pt x="37" y="262"/>
                    <a:pt x="13" y="310"/>
                  </a:cubicBezTo>
                  <a:lnTo>
                    <a:pt x="9931" y="2262"/>
                  </a:lnTo>
                  <a:lnTo>
                    <a:pt x="9335" y="182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79" name="Google Shape;2106;p17"/>
            <p:cNvSpPr/>
            <p:nvPr/>
          </p:nvSpPr>
          <p:spPr>
            <a:xfrm>
              <a:off x="5718250" y="3230300"/>
              <a:ext cx="86350" cy="88125"/>
            </a:xfrm>
            <a:custGeom>
              <a:avLst/>
              <a:gdLst/>
              <a:ahLst/>
              <a:cxnLst/>
              <a:rect l="l" t="t" r="r" b="b"/>
              <a:pathLst>
                <a:path w="3454" h="3525" extrusionOk="0">
                  <a:moveTo>
                    <a:pt x="3370" y="0"/>
                  </a:moveTo>
                  <a:lnTo>
                    <a:pt x="1" y="3250"/>
                  </a:lnTo>
                  <a:lnTo>
                    <a:pt x="168" y="3524"/>
                  </a:lnTo>
                  <a:lnTo>
                    <a:pt x="3454" y="333"/>
                  </a:lnTo>
                  <a:cubicBezTo>
                    <a:pt x="3382" y="298"/>
                    <a:pt x="3335" y="214"/>
                    <a:pt x="3335" y="131"/>
                  </a:cubicBezTo>
                  <a:cubicBezTo>
                    <a:pt x="3335" y="83"/>
                    <a:pt x="3335" y="36"/>
                    <a:pt x="3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0" name="Google Shape;2107;p17"/>
            <p:cNvSpPr/>
            <p:nvPr/>
          </p:nvSpPr>
          <p:spPr>
            <a:xfrm>
              <a:off x="5808450" y="3104675"/>
              <a:ext cx="128625" cy="124150"/>
            </a:xfrm>
            <a:custGeom>
              <a:avLst/>
              <a:gdLst/>
              <a:ahLst/>
              <a:cxnLst/>
              <a:rect l="l" t="t" r="r" b="b"/>
              <a:pathLst>
                <a:path w="5145" h="4966" extrusionOk="0">
                  <a:moveTo>
                    <a:pt x="4930" y="1"/>
                  </a:moveTo>
                  <a:lnTo>
                    <a:pt x="1" y="4787"/>
                  </a:lnTo>
                  <a:lnTo>
                    <a:pt x="120" y="4870"/>
                  </a:lnTo>
                  <a:cubicBezTo>
                    <a:pt x="167" y="4882"/>
                    <a:pt x="191" y="4906"/>
                    <a:pt x="227" y="4930"/>
                  </a:cubicBezTo>
                  <a:lnTo>
                    <a:pt x="263" y="4966"/>
                  </a:lnTo>
                  <a:lnTo>
                    <a:pt x="5144" y="227"/>
                  </a:lnTo>
                  <a:cubicBezTo>
                    <a:pt x="5061" y="167"/>
                    <a:pt x="4989" y="96"/>
                    <a:pt x="493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1" name="Google Shape;2108;p17"/>
            <p:cNvSpPr/>
            <p:nvPr/>
          </p:nvSpPr>
          <p:spPr>
            <a:xfrm>
              <a:off x="5622425" y="3317200"/>
              <a:ext cx="94375" cy="92000"/>
            </a:xfrm>
            <a:custGeom>
              <a:avLst/>
              <a:gdLst/>
              <a:ahLst/>
              <a:cxnLst/>
              <a:rect l="l" t="t" r="r" b="b"/>
              <a:pathLst>
                <a:path w="3775" h="3680" extrusionOk="0">
                  <a:moveTo>
                    <a:pt x="3596" y="1"/>
                  </a:moveTo>
                  <a:lnTo>
                    <a:pt x="0" y="3501"/>
                  </a:lnTo>
                  <a:lnTo>
                    <a:pt x="250" y="3680"/>
                  </a:lnTo>
                  <a:lnTo>
                    <a:pt x="3774" y="275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2" name="Google Shape;2109;p17"/>
            <p:cNvSpPr/>
            <p:nvPr/>
          </p:nvSpPr>
          <p:spPr>
            <a:xfrm>
              <a:off x="5166700" y="3082050"/>
              <a:ext cx="498600" cy="354250"/>
            </a:xfrm>
            <a:custGeom>
              <a:avLst/>
              <a:gdLst/>
              <a:ahLst/>
              <a:cxnLst/>
              <a:rect l="l" t="t" r="r" b="b"/>
              <a:pathLst>
                <a:path w="19944" h="14170" extrusionOk="0">
                  <a:moveTo>
                    <a:pt x="298" y="1"/>
                  </a:moveTo>
                  <a:cubicBezTo>
                    <a:pt x="239" y="48"/>
                    <a:pt x="155" y="60"/>
                    <a:pt x="72" y="60"/>
                  </a:cubicBezTo>
                  <a:cubicBezTo>
                    <a:pt x="36" y="48"/>
                    <a:pt x="25" y="48"/>
                    <a:pt x="1" y="48"/>
                  </a:cubicBezTo>
                  <a:cubicBezTo>
                    <a:pt x="1" y="108"/>
                    <a:pt x="13" y="156"/>
                    <a:pt x="60" y="191"/>
                  </a:cubicBezTo>
                  <a:lnTo>
                    <a:pt x="334" y="406"/>
                  </a:lnTo>
                  <a:lnTo>
                    <a:pt x="5716" y="4275"/>
                  </a:lnTo>
                  <a:lnTo>
                    <a:pt x="5990" y="4477"/>
                  </a:lnTo>
                  <a:lnTo>
                    <a:pt x="10216" y="7537"/>
                  </a:lnTo>
                  <a:lnTo>
                    <a:pt x="10478" y="7716"/>
                  </a:lnTo>
                  <a:lnTo>
                    <a:pt x="17574" y="12836"/>
                  </a:lnTo>
                  <a:lnTo>
                    <a:pt x="18170" y="13264"/>
                  </a:lnTo>
                  <a:lnTo>
                    <a:pt x="19420" y="14169"/>
                  </a:lnTo>
                  <a:lnTo>
                    <a:pt x="19944" y="14169"/>
                  </a:lnTo>
                  <a:lnTo>
                    <a:pt x="18479" y="13110"/>
                  </a:lnTo>
                  <a:lnTo>
                    <a:pt x="18229" y="12931"/>
                  </a:lnTo>
                  <a:lnTo>
                    <a:pt x="10657" y="7466"/>
                  </a:lnTo>
                  <a:lnTo>
                    <a:pt x="10514" y="7383"/>
                  </a:lnTo>
                  <a:lnTo>
                    <a:pt x="10502" y="7383"/>
                  </a:lnTo>
                  <a:cubicBezTo>
                    <a:pt x="10495" y="7383"/>
                    <a:pt x="10487" y="7384"/>
                    <a:pt x="10480" y="7384"/>
                  </a:cubicBezTo>
                  <a:cubicBezTo>
                    <a:pt x="10347" y="7384"/>
                    <a:pt x="10238" y="7281"/>
                    <a:pt x="10204" y="7156"/>
                  </a:cubicBezTo>
                  <a:lnTo>
                    <a:pt x="7240" y="5013"/>
                  </a:lnTo>
                  <a:cubicBezTo>
                    <a:pt x="7216" y="5025"/>
                    <a:pt x="7180" y="5025"/>
                    <a:pt x="7156" y="5025"/>
                  </a:cubicBezTo>
                  <a:cubicBezTo>
                    <a:pt x="7143" y="5027"/>
                    <a:pt x="7130" y="5028"/>
                    <a:pt x="7117" y="5028"/>
                  </a:cubicBezTo>
                  <a:cubicBezTo>
                    <a:pt x="6978" y="5028"/>
                    <a:pt x="6859" y="4916"/>
                    <a:pt x="6859" y="4763"/>
                  </a:cubicBezTo>
                  <a:lnTo>
                    <a:pt x="6859" y="4728"/>
                  </a:lnTo>
                  <a:lnTo>
                    <a:pt x="6323" y="4347"/>
                  </a:lnTo>
                  <a:lnTo>
                    <a:pt x="6037" y="413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3" name="Google Shape;2110;p17"/>
            <p:cNvSpPr/>
            <p:nvPr/>
          </p:nvSpPr>
          <p:spPr>
            <a:xfrm>
              <a:off x="5558725" y="3064225"/>
              <a:ext cx="8950" cy="4750"/>
            </a:xfrm>
            <a:custGeom>
              <a:avLst/>
              <a:gdLst/>
              <a:ahLst/>
              <a:cxnLst/>
              <a:rect l="l" t="t" r="r" b="b"/>
              <a:pathLst>
                <a:path w="358" h="190" extrusionOk="0">
                  <a:moveTo>
                    <a:pt x="146" y="0"/>
                  </a:moveTo>
                  <a:cubicBezTo>
                    <a:pt x="122" y="0"/>
                    <a:pt x="97" y="4"/>
                    <a:pt x="72" y="11"/>
                  </a:cubicBezTo>
                  <a:cubicBezTo>
                    <a:pt x="12" y="47"/>
                    <a:pt x="0" y="107"/>
                    <a:pt x="0" y="166"/>
                  </a:cubicBezTo>
                  <a:cubicBezTo>
                    <a:pt x="48" y="154"/>
                    <a:pt x="95" y="130"/>
                    <a:pt x="131" y="130"/>
                  </a:cubicBezTo>
                  <a:cubicBezTo>
                    <a:pt x="226" y="154"/>
                    <a:pt x="298" y="166"/>
                    <a:pt x="357" y="190"/>
                  </a:cubicBezTo>
                  <a:lnTo>
                    <a:pt x="286" y="71"/>
                  </a:lnTo>
                  <a:cubicBezTo>
                    <a:pt x="253" y="21"/>
                    <a:pt x="202" y="0"/>
                    <a:pt x="14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4" name="Google Shape;2111;p17"/>
            <p:cNvSpPr/>
            <p:nvPr/>
          </p:nvSpPr>
          <p:spPr>
            <a:xfrm>
              <a:off x="5571525" y="3089200"/>
              <a:ext cx="223250" cy="346500"/>
            </a:xfrm>
            <a:custGeom>
              <a:avLst/>
              <a:gdLst/>
              <a:ahLst/>
              <a:cxnLst/>
              <a:rect l="l" t="t" r="r" b="b"/>
              <a:pathLst>
                <a:path w="8930" h="13860" extrusionOk="0">
                  <a:moveTo>
                    <a:pt x="0" y="0"/>
                  </a:moveTo>
                  <a:lnTo>
                    <a:pt x="5632" y="9121"/>
                  </a:lnTo>
                  <a:lnTo>
                    <a:pt x="5799" y="9395"/>
                  </a:lnTo>
                  <a:lnTo>
                    <a:pt x="8573" y="13859"/>
                  </a:lnTo>
                  <a:lnTo>
                    <a:pt x="8930" y="13859"/>
                  </a:lnTo>
                  <a:lnTo>
                    <a:pt x="6025" y="9168"/>
                  </a:lnTo>
                  <a:lnTo>
                    <a:pt x="5858" y="8894"/>
                  </a:lnTo>
                  <a:lnTo>
                    <a:pt x="560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5" name="Google Shape;2112;p17"/>
            <p:cNvSpPr/>
            <p:nvPr/>
          </p:nvSpPr>
          <p:spPr>
            <a:xfrm>
              <a:off x="6055500" y="3242800"/>
              <a:ext cx="4200" cy="14900"/>
            </a:xfrm>
            <a:custGeom>
              <a:avLst/>
              <a:gdLst/>
              <a:ahLst/>
              <a:cxnLst/>
              <a:rect l="l" t="t" r="r" b="b"/>
              <a:pathLst>
                <a:path w="168" h="596" extrusionOk="0">
                  <a:moveTo>
                    <a:pt x="108" y="0"/>
                  </a:moveTo>
                  <a:lnTo>
                    <a:pt x="1" y="393"/>
                  </a:lnTo>
                  <a:lnTo>
                    <a:pt x="167" y="595"/>
                  </a:lnTo>
                  <a:lnTo>
                    <a:pt x="167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6" name="Google Shape;2113;p17"/>
            <p:cNvSpPr/>
            <p:nvPr/>
          </p:nvSpPr>
          <p:spPr>
            <a:xfrm>
              <a:off x="5953400" y="3107050"/>
              <a:ext cx="98850" cy="137250"/>
            </a:xfrm>
            <a:custGeom>
              <a:avLst/>
              <a:gdLst/>
              <a:ahLst/>
              <a:cxnLst/>
              <a:rect l="l" t="t" r="r" b="b"/>
              <a:pathLst>
                <a:path w="3954" h="5490" extrusionOk="0">
                  <a:moveTo>
                    <a:pt x="227" y="1"/>
                  </a:moveTo>
                  <a:cubicBezTo>
                    <a:pt x="168" y="72"/>
                    <a:pt x="96" y="132"/>
                    <a:pt x="1" y="179"/>
                  </a:cubicBezTo>
                  <a:lnTo>
                    <a:pt x="3847" y="5490"/>
                  </a:lnTo>
                  <a:lnTo>
                    <a:pt x="3954" y="5109"/>
                  </a:lnTo>
                  <a:lnTo>
                    <a:pt x="287" y="2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7" name="Google Shape;2114;p17"/>
            <p:cNvSpPr/>
            <p:nvPr/>
          </p:nvSpPr>
          <p:spPr>
            <a:xfrm>
              <a:off x="5571825" y="3083850"/>
              <a:ext cx="239625" cy="146475"/>
            </a:xfrm>
            <a:custGeom>
              <a:avLst/>
              <a:gdLst/>
              <a:ahLst/>
              <a:cxnLst/>
              <a:rect l="l" t="t" r="r" b="b"/>
              <a:pathLst>
                <a:path w="9585" h="5859" extrusionOk="0">
                  <a:moveTo>
                    <a:pt x="131" y="0"/>
                  </a:moveTo>
                  <a:cubicBezTo>
                    <a:pt x="95" y="84"/>
                    <a:pt x="60" y="155"/>
                    <a:pt x="0" y="214"/>
                  </a:cubicBezTo>
                  <a:lnTo>
                    <a:pt x="560" y="560"/>
                  </a:lnTo>
                  <a:lnTo>
                    <a:pt x="9227" y="5858"/>
                  </a:lnTo>
                  <a:cubicBezTo>
                    <a:pt x="9275" y="5763"/>
                    <a:pt x="9358" y="5691"/>
                    <a:pt x="9466" y="5691"/>
                  </a:cubicBezTo>
                  <a:cubicBezTo>
                    <a:pt x="9513" y="5691"/>
                    <a:pt x="9537" y="5691"/>
                    <a:pt x="9585" y="5703"/>
                  </a:cubicBezTo>
                  <a:lnTo>
                    <a:pt x="9466" y="563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8" name="Google Shape;2115;p17"/>
            <p:cNvSpPr/>
            <p:nvPr/>
          </p:nvSpPr>
          <p:spPr>
            <a:xfrm>
              <a:off x="5814100" y="3227900"/>
              <a:ext cx="202450" cy="130700"/>
            </a:xfrm>
            <a:custGeom>
              <a:avLst/>
              <a:gdLst/>
              <a:ahLst/>
              <a:cxnLst/>
              <a:rect l="l" t="t" r="r" b="b"/>
              <a:pathLst>
                <a:path w="8098" h="522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48"/>
                    <a:pt x="84" y="120"/>
                    <a:pt x="84" y="191"/>
                  </a:cubicBezTo>
                  <a:cubicBezTo>
                    <a:pt x="84" y="263"/>
                    <a:pt x="72" y="322"/>
                    <a:pt x="25" y="382"/>
                  </a:cubicBezTo>
                  <a:lnTo>
                    <a:pt x="4263" y="2977"/>
                  </a:lnTo>
                  <a:cubicBezTo>
                    <a:pt x="4311" y="2918"/>
                    <a:pt x="4382" y="2870"/>
                    <a:pt x="4478" y="2870"/>
                  </a:cubicBezTo>
                  <a:cubicBezTo>
                    <a:pt x="4644" y="2870"/>
                    <a:pt x="4775" y="2977"/>
                    <a:pt x="4775" y="3144"/>
                  </a:cubicBezTo>
                  <a:cubicBezTo>
                    <a:pt x="4775" y="3180"/>
                    <a:pt x="4775" y="3227"/>
                    <a:pt x="4739" y="3275"/>
                  </a:cubicBezTo>
                  <a:lnTo>
                    <a:pt x="7942" y="5228"/>
                  </a:lnTo>
                  <a:cubicBezTo>
                    <a:pt x="7954" y="5120"/>
                    <a:pt x="8014" y="5025"/>
                    <a:pt x="8097" y="4954"/>
                  </a:cubicBezTo>
                  <a:lnTo>
                    <a:pt x="37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89" name="Google Shape;2116;p17"/>
            <p:cNvSpPr/>
            <p:nvPr/>
          </p:nvSpPr>
          <p:spPr>
            <a:xfrm>
              <a:off x="5574500" y="3075800"/>
              <a:ext cx="354825" cy="22650"/>
            </a:xfrm>
            <a:custGeom>
              <a:avLst/>
              <a:gdLst/>
              <a:ahLst/>
              <a:cxnLst/>
              <a:rect l="l" t="t" r="r" b="b"/>
              <a:pathLst>
                <a:path w="14193" h="906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36"/>
                    <a:pt x="24" y="84"/>
                    <a:pt x="24" y="132"/>
                  </a:cubicBezTo>
                  <a:cubicBezTo>
                    <a:pt x="36" y="203"/>
                    <a:pt x="24" y="263"/>
                    <a:pt x="12" y="322"/>
                  </a:cubicBezTo>
                  <a:lnTo>
                    <a:pt x="131" y="322"/>
                  </a:lnTo>
                  <a:lnTo>
                    <a:pt x="14181" y="906"/>
                  </a:lnTo>
                  <a:cubicBezTo>
                    <a:pt x="14181" y="870"/>
                    <a:pt x="14169" y="858"/>
                    <a:pt x="14169" y="834"/>
                  </a:cubicBezTo>
                  <a:cubicBezTo>
                    <a:pt x="14169" y="751"/>
                    <a:pt x="14169" y="667"/>
                    <a:pt x="14193" y="59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0" name="Google Shape;2117;p17"/>
            <p:cNvSpPr/>
            <p:nvPr/>
          </p:nvSpPr>
          <p:spPr>
            <a:xfrm>
              <a:off x="5569125" y="2643900"/>
              <a:ext cx="490575" cy="431025"/>
            </a:xfrm>
            <a:custGeom>
              <a:avLst/>
              <a:gdLst/>
              <a:ahLst/>
              <a:cxnLst/>
              <a:rect l="l" t="t" r="r" b="b"/>
              <a:pathLst>
                <a:path w="19623" h="17241" extrusionOk="0">
                  <a:moveTo>
                    <a:pt x="19622" y="1"/>
                  </a:moveTo>
                  <a:lnTo>
                    <a:pt x="1" y="17027"/>
                  </a:lnTo>
                  <a:cubicBezTo>
                    <a:pt x="96" y="17074"/>
                    <a:pt x="168" y="17158"/>
                    <a:pt x="215" y="17241"/>
                  </a:cubicBezTo>
                  <a:lnTo>
                    <a:pt x="19622" y="394"/>
                  </a:lnTo>
                  <a:lnTo>
                    <a:pt x="196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1" name="Google Shape;2118;p17"/>
            <p:cNvSpPr/>
            <p:nvPr/>
          </p:nvSpPr>
          <p:spPr>
            <a:xfrm>
              <a:off x="5954000" y="2949300"/>
              <a:ext cx="105100" cy="136050"/>
            </a:xfrm>
            <a:custGeom>
              <a:avLst/>
              <a:gdLst/>
              <a:ahLst/>
              <a:cxnLst/>
              <a:rect l="l" t="t" r="r" b="b"/>
              <a:pathLst>
                <a:path w="4204" h="5442" extrusionOk="0">
                  <a:moveTo>
                    <a:pt x="4204" y="1"/>
                  </a:moveTo>
                  <a:lnTo>
                    <a:pt x="1" y="5239"/>
                  </a:lnTo>
                  <a:cubicBezTo>
                    <a:pt x="96" y="5299"/>
                    <a:pt x="179" y="5370"/>
                    <a:pt x="239" y="5442"/>
                  </a:cubicBezTo>
                  <a:lnTo>
                    <a:pt x="4204" y="489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2" name="Google Shape;2119;p17"/>
            <p:cNvSpPr/>
            <p:nvPr/>
          </p:nvSpPr>
          <p:spPr>
            <a:xfrm>
              <a:off x="6022475" y="3206175"/>
              <a:ext cx="37225" cy="143500"/>
            </a:xfrm>
            <a:custGeom>
              <a:avLst/>
              <a:gdLst/>
              <a:ahLst/>
              <a:cxnLst/>
              <a:rect l="l" t="t" r="r" b="b"/>
              <a:pathLst>
                <a:path w="1489" h="5740" extrusionOk="0">
                  <a:moveTo>
                    <a:pt x="1488" y="1"/>
                  </a:moveTo>
                  <a:lnTo>
                    <a:pt x="1191" y="1132"/>
                  </a:lnTo>
                  <a:lnTo>
                    <a:pt x="1084" y="1525"/>
                  </a:lnTo>
                  <a:lnTo>
                    <a:pt x="0" y="5692"/>
                  </a:lnTo>
                  <a:cubicBezTo>
                    <a:pt x="12" y="5692"/>
                    <a:pt x="24" y="5692"/>
                    <a:pt x="60" y="5680"/>
                  </a:cubicBezTo>
                  <a:cubicBezTo>
                    <a:pt x="143" y="5680"/>
                    <a:pt x="238" y="5692"/>
                    <a:pt x="310" y="5739"/>
                  </a:cubicBezTo>
                  <a:lnTo>
                    <a:pt x="1322" y="1834"/>
                  </a:lnTo>
                  <a:lnTo>
                    <a:pt x="1429" y="1453"/>
                  </a:lnTo>
                  <a:lnTo>
                    <a:pt x="1488" y="1227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3" name="Google Shape;2120;p17"/>
            <p:cNvSpPr/>
            <p:nvPr/>
          </p:nvSpPr>
          <p:spPr>
            <a:xfrm>
              <a:off x="5959075" y="3100225"/>
              <a:ext cx="100625" cy="64900"/>
            </a:xfrm>
            <a:custGeom>
              <a:avLst/>
              <a:gdLst/>
              <a:ahLst/>
              <a:cxnLst/>
              <a:rect l="l" t="t" r="r" b="b"/>
              <a:pathLst>
                <a:path w="4025" h="2596" extrusionOk="0">
                  <a:moveTo>
                    <a:pt x="155" y="0"/>
                  </a:moveTo>
                  <a:cubicBezTo>
                    <a:pt x="119" y="107"/>
                    <a:pt x="72" y="202"/>
                    <a:pt x="0" y="274"/>
                  </a:cubicBezTo>
                  <a:lnTo>
                    <a:pt x="60" y="298"/>
                  </a:lnTo>
                  <a:lnTo>
                    <a:pt x="4024" y="2596"/>
                  </a:lnTo>
                  <a:lnTo>
                    <a:pt x="4024" y="2238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4" name="Google Shape;2121;p17"/>
            <p:cNvSpPr/>
            <p:nvPr/>
          </p:nvSpPr>
          <p:spPr>
            <a:xfrm>
              <a:off x="4523175" y="3371975"/>
              <a:ext cx="36625" cy="35750"/>
            </a:xfrm>
            <a:custGeom>
              <a:avLst/>
              <a:gdLst/>
              <a:ahLst/>
              <a:cxnLst/>
              <a:rect l="l" t="t" r="r" b="b"/>
              <a:pathLst>
                <a:path w="1465" h="1430" extrusionOk="0">
                  <a:moveTo>
                    <a:pt x="691" y="0"/>
                  </a:moveTo>
                  <a:cubicBezTo>
                    <a:pt x="334" y="12"/>
                    <a:pt x="60" y="286"/>
                    <a:pt x="24" y="620"/>
                  </a:cubicBezTo>
                  <a:cubicBezTo>
                    <a:pt x="24" y="667"/>
                    <a:pt x="0" y="715"/>
                    <a:pt x="24" y="762"/>
                  </a:cubicBezTo>
                  <a:cubicBezTo>
                    <a:pt x="24" y="834"/>
                    <a:pt x="36" y="893"/>
                    <a:pt x="60" y="953"/>
                  </a:cubicBezTo>
                  <a:cubicBezTo>
                    <a:pt x="164" y="1242"/>
                    <a:pt x="436" y="1430"/>
                    <a:pt x="746" y="1430"/>
                  </a:cubicBezTo>
                  <a:cubicBezTo>
                    <a:pt x="755" y="1430"/>
                    <a:pt x="765" y="1430"/>
                    <a:pt x="774" y="1429"/>
                  </a:cubicBezTo>
                  <a:cubicBezTo>
                    <a:pt x="822" y="1429"/>
                    <a:pt x="870" y="1417"/>
                    <a:pt x="917" y="1417"/>
                  </a:cubicBezTo>
                  <a:cubicBezTo>
                    <a:pt x="1012" y="1382"/>
                    <a:pt x="1108" y="1334"/>
                    <a:pt x="1191" y="1274"/>
                  </a:cubicBezTo>
                  <a:cubicBezTo>
                    <a:pt x="1358" y="1120"/>
                    <a:pt x="1465" y="905"/>
                    <a:pt x="1453" y="667"/>
                  </a:cubicBezTo>
                  <a:cubicBezTo>
                    <a:pt x="1429" y="441"/>
                    <a:pt x="1334" y="262"/>
                    <a:pt x="1167" y="143"/>
                  </a:cubicBezTo>
                  <a:cubicBezTo>
                    <a:pt x="1096" y="84"/>
                    <a:pt x="989" y="48"/>
                    <a:pt x="881" y="12"/>
                  </a:cubicBezTo>
                  <a:cubicBezTo>
                    <a:pt x="822" y="0"/>
                    <a:pt x="762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5" name="Google Shape;2122;p17"/>
            <p:cNvSpPr/>
            <p:nvPr/>
          </p:nvSpPr>
          <p:spPr>
            <a:xfrm>
              <a:off x="4806850" y="3361225"/>
              <a:ext cx="35725" cy="35175"/>
            </a:xfrm>
            <a:custGeom>
              <a:avLst/>
              <a:gdLst/>
              <a:ahLst/>
              <a:cxnLst/>
              <a:rect l="l" t="t" r="r" b="b"/>
              <a:pathLst>
                <a:path w="1429" h="1407" extrusionOk="0">
                  <a:moveTo>
                    <a:pt x="724" y="0"/>
                  </a:moveTo>
                  <a:cubicBezTo>
                    <a:pt x="709" y="0"/>
                    <a:pt x="694" y="1"/>
                    <a:pt x="679" y="2"/>
                  </a:cubicBezTo>
                  <a:cubicBezTo>
                    <a:pt x="583" y="2"/>
                    <a:pt x="476" y="38"/>
                    <a:pt x="381" y="85"/>
                  </a:cubicBezTo>
                  <a:cubicBezTo>
                    <a:pt x="286" y="121"/>
                    <a:pt x="202" y="192"/>
                    <a:pt x="143" y="264"/>
                  </a:cubicBezTo>
                  <a:cubicBezTo>
                    <a:pt x="83" y="335"/>
                    <a:pt x="48" y="442"/>
                    <a:pt x="12" y="549"/>
                  </a:cubicBezTo>
                  <a:cubicBezTo>
                    <a:pt x="0" y="609"/>
                    <a:pt x="0" y="680"/>
                    <a:pt x="0" y="740"/>
                  </a:cubicBezTo>
                  <a:cubicBezTo>
                    <a:pt x="24" y="1133"/>
                    <a:pt x="345" y="1407"/>
                    <a:pt x="726" y="1407"/>
                  </a:cubicBezTo>
                  <a:lnTo>
                    <a:pt x="738" y="1407"/>
                  </a:lnTo>
                  <a:cubicBezTo>
                    <a:pt x="845" y="1407"/>
                    <a:pt x="941" y="1383"/>
                    <a:pt x="1024" y="1335"/>
                  </a:cubicBezTo>
                  <a:cubicBezTo>
                    <a:pt x="1131" y="1276"/>
                    <a:pt x="1214" y="1204"/>
                    <a:pt x="1298" y="1097"/>
                  </a:cubicBezTo>
                  <a:cubicBezTo>
                    <a:pt x="1357" y="1002"/>
                    <a:pt x="1393" y="919"/>
                    <a:pt x="1417" y="811"/>
                  </a:cubicBezTo>
                  <a:cubicBezTo>
                    <a:pt x="1429" y="776"/>
                    <a:pt x="1429" y="704"/>
                    <a:pt x="1429" y="669"/>
                  </a:cubicBezTo>
                  <a:cubicBezTo>
                    <a:pt x="1417" y="279"/>
                    <a:pt x="1098" y="0"/>
                    <a:pt x="7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6" name="Google Shape;2123;p17"/>
            <p:cNvSpPr/>
            <p:nvPr/>
          </p:nvSpPr>
          <p:spPr>
            <a:xfrm>
              <a:off x="4231475" y="3218375"/>
              <a:ext cx="12225" cy="12250"/>
            </a:xfrm>
            <a:custGeom>
              <a:avLst/>
              <a:gdLst/>
              <a:ahLst/>
              <a:cxnLst/>
              <a:rect l="l" t="t" r="r" b="b"/>
              <a:pathLst>
                <a:path w="489" h="490" extrusionOk="0">
                  <a:moveTo>
                    <a:pt x="238" y="1"/>
                  </a:moveTo>
                  <a:cubicBezTo>
                    <a:pt x="155" y="1"/>
                    <a:pt x="96" y="37"/>
                    <a:pt x="48" y="108"/>
                  </a:cubicBezTo>
                  <a:cubicBezTo>
                    <a:pt x="12" y="156"/>
                    <a:pt x="0" y="203"/>
                    <a:pt x="0" y="263"/>
                  </a:cubicBezTo>
                  <a:cubicBezTo>
                    <a:pt x="23" y="387"/>
                    <a:pt x="142" y="490"/>
                    <a:pt x="256" y="490"/>
                  </a:cubicBezTo>
                  <a:cubicBezTo>
                    <a:pt x="262" y="490"/>
                    <a:pt x="268" y="490"/>
                    <a:pt x="274" y="489"/>
                  </a:cubicBezTo>
                  <a:cubicBezTo>
                    <a:pt x="381" y="489"/>
                    <a:pt x="453" y="429"/>
                    <a:pt x="477" y="334"/>
                  </a:cubicBezTo>
                  <a:cubicBezTo>
                    <a:pt x="488" y="310"/>
                    <a:pt x="488" y="263"/>
                    <a:pt x="488" y="239"/>
                  </a:cubicBezTo>
                  <a:cubicBezTo>
                    <a:pt x="488" y="96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7" name="Google Shape;2124;p17"/>
            <p:cNvSpPr/>
            <p:nvPr/>
          </p:nvSpPr>
          <p:spPr>
            <a:xfrm>
              <a:off x="5155100" y="3058225"/>
              <a:ext cx="25325" cy="25050"/>
            </a:xfrm>
            <a:custGeom>
              <a:avLst/>
              <a:gdLst/>
              <a:ahLst/>
              <a:cxnLst/>
              <a:rect l="l" t="t" r="r" b="b"/>
              <a:pathLst>
                <a:path w="1013" h="1002" extrusionOk="0">
                  <a:moveTo>
                    <a:pt x="510" y="1"/>
                  </a:moveTo>
                  <a:cubicBezTo>
                    <a:pt x="503" y="1"/>
                    <a:pt x="496" y="1"/>
                    <a:pt x="489" y="1"/>
                  </a:cubicBezTo>
                  <a:cubicBezTo>
                    <a:pt x="203" y="13"/>
                    <a:pt x="0" y="239"/>
                    <a:pt x="12" y="525"/>
                  </a:cubicBezTo>
                  <a:cubicBezTo>
                    <a:pt x="24" y="763"/>
                    <a:pt x="203" y="954"/>
                    <a:pt x="441" y="989"/>
                  </a:cubicBezTo>
                  <a:cubicBezTo>
                    <a:pt x="489" y="1001"/>
                    <a:pt x="500" y="1001"/>
                    <a:pt x="536" y="1001"/>
                  </a:cubicBezTo>
                  <a:cubicBezTo>
                    <a:pt x="608" y="1001"/>
                    <a:pt x="679" y="966"/>
                    <a:pt x="762" y="942"/>
                  </a:cubicBezTo>
                  <a:cubicBezTo>
                    <a:pt x="917" y="847"/>
                    <a:pt x="1012" y="668"/>
                    <a:pt x="1012" y="478"/>
                  </a:cubicBezTo>
                  <a:cubicBezTo>
                    <a:pt x="1001" y="222"/>
                    <a:pt x="786" y="1"/>
                    <a:pt x="5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8" name="Google Shape;2125;p17"/>
            <p:cNvSpPr/>
            <p:nvPr/>
          </p:nvSpPr>
          <p:spPr>
            <a:xfrm>
              <a:off x="5929000" y="3079000"/>
              <a:ext cx="34850" cy="34325"/>
            </a:xfrm>
            <a:custGeom>
              <a:avLst/>
              <a:gdLst/>
              <a:ahLst/>
              <a:cxnLst/>
              <a:rect l="l" t="t" r="r" b="b"/>
              <a:pathLst>
                <a:path w="1394" h="1373" extrusionOk="0">
                  <a:moveTo>
                    <a:pt x="720" y="1"/>
                  </a:moveTo>
                  <a:cubicBezTo>
                    <a:pt x="699" y="1"/>
                    <a:pt x="677" y="2"/>
                    <a:pt x="655" y="4"/>
                  </a:cubicBezTo>
                  <a:cubicBezTo>
                    <a:pt x="358" y="16"/>
                    <a:pt x="96" y="230"/>
                    <a:pt x="24" y="492"/>
                  </a:cubicBezTo>
                  <a:cubicBezTo>
                    <a:pt x="13" y="575"/>
                    <a:pt x="1" y="647"/>
                    <a:pt x="1" y="730"/>
                  </a:cubicBezTo>
                  <a:lnTo>
                    <a:pt x="1" y="789"/>
                  </a:lnTo>
                  <a:cubicBezTo>
                    <a:pt x="13" y="885"/>
                    <a:pt x="48" y="968"/>
                    <a:pt x="108" y="1051"/>
                  </a:cubicBezTo>
                  <a:cubicBezTo>
                    <a:pt x="167" y="1135"/>
                    <a:pt x="239" y="1206"/>
                    <a:pt x="322" y="1266"/>
                  </a:cubicBezTo>
                  <a:cubicBezTo>
                    <a:pt x="441" y="1349"/>
                    <a:pt x="584" y="1373"/>
                    <a:pt x="727" y="1373"/>
                  </a:cubicBezTo>
                  <a:cubicBezTo>
                    <a:pt x="822" y="1373"/>
                    <a:pt x="917" y="1349"/>
                    <a:pt x="1001" y="1313"/>
                  </a:cubicBezTo>
                  <a:cubicBezTo>
                    <a:pt x="1084" y="1266"/>
                    <a:pt x="1156" y="1206"/>
                    <a:pt x="1215" y="1135"/>
                  </a:cubicBezTo>
                  <a:cubicBezTo>
                    <a:pt x="1275" y="1063"/>
                    <a:pt x="1334" y="968"/>
                    <a:pt x="1370" y="873"/>
                  </a:cubicBezTo>
                  <a:cubicBezTo>
                    <a:pt x="1382" y="789"/>
                    <a:pt x="1394" y="730"/>
                    <a:pt x="1382" y="659"/>
                  </a:cubicBezTo>
                  <a:cubicBezTo>
                    <a:pt x="1382" y="516"/>
                    <a:pt x="1322" y="397"/>
                    <a:pt x="1251" y="278"/>
                  </a:cubicBezTo>
                  <a:cubicBezTo>
                    <a:pt x="1191" y="182"/>
                    <a:pt x="1096" y="123"/>
                    <a:pt x="1013" y="75"/>
                  </a:cubicBezTo>
                  <a:cubicBezTo>
                    <a:pt x="923" y="26"/>
                    <a:pt x="826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99" name="Google Shape;2126;p17"/>
            <p:cNvSpPr/>
            <p:nvPr/>
          </p:nvSpPr>
          <p:spPr>
            <a:xfrm>
              <a:off x="6012050" y="3348375"/>
              <a:ext cx="25625" cy="24275"/>
            </a:xfrm>
            <a:custGeom>
              <a:avLst/>
              <a:gdLst/>
              <a:ahLst/>
              <a:cxnLst/>
              <a:rect l="l" t="t" r="r" b="b"/>
              <a:pathLst>
                <a:path w="1025" h="971" extrusionOk="0">
                  <a:moveTo>
                    <a:pt x="524" y="1"/>
                  </a:moveTo>
                  <a:cubicBezTo>
                    <a:pt x="508" y="1"/>
                    <a:pt x="492" y="2"/>
                    <a:pt x="477" y="4"/>
                  </a:cubicBezTo>
                  <a:cubicBezTo>
                    <a:pt x="453" y="4"/>
                    <a:pt x="441" y="4"/>
                    <a:pt x="417" y="16"/>
                  </a:cubicBezTo>
                  <a:cubicBezTo>
                    <a:pt x="310" y="40"/>
                    <a:pt x="215" y="75"/>
                    <a:pt x="155" y="135"/>
                  </a:cubicBezTo>
                  <a:cubicBezTo>
                    <a:pt x="84" y="218"/>
                    <a:pt x="24" y="301"/>
                    <a:pt x="12" y="409"/>
                  </a:cubicBezTo>
                  <a:cubicBezTo>
                    <a:pt x="12" y="432"/>
                    <a:pt x="0" y="480"/>
                    <a:pt x="12" y="516"/>
                  </a:cubicBezTo>
                  <a:cubicBezTo>
                    <a:pt x="24" y="764"/>
                    <a:pt x="239" y="970"/>
                    <a:pt x="495" y="970"/>
                  </a:cubicBezTo>
                  <a:cubicBezTo>
                    <a:pt x="508" y="970"/>
                    <a:pt x="522" y="969"/>
                    <a:pt x="536" y="968"/>
                  </a:cubicBezTo>
                  <a:cubicBezTo>
                    <a:pt x="798" y="956"/>
                    <a:pt x="1024" y="730"/>
                    <a:pt x="989" y="456"/>
                  </a:cubicBezTo>
                  <a:cubicBezTo>
                    <a:pt x="977" y="278"/>
                    <a:pt x="870" y="123"/>
                    <a:pt x="727" y="40"/>
                  </a:cubicBezTo>
                  <a:cubicBezTo>
                    <a:pt x="668" y="20"/>
                    <a:pt x="594" y="1"/>
                    <a:pt x="52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0" name="Google Shape;2127;p17"/>
            <p:cNvSpPr/>
            <p:nvPr/>
          </p:nvSpPr>
          <p:spPr>
            <a:xfrm>
              <a:off x="5550375" y="3068250"/>
              <a:ext cx="25025" cy="24250"/>
            </a:xfrm>
            <a:custGeom>
              <a:avLst/>
              <a:gdLst/>
              <a:ahLst/>
              <a:cxnLst/>
              <a:rect l="l" t="t" r="r" b="b"/>
              <a:pathLst>
                <a:path w="1001" h="970" extrusionOk="0">
                  <a:moveTo>
                    <a:pt x="542" y="0"/>
                  </a:moveTo>
                  <a:cubicBezTo>
                    <a:pt x="521" y="0"/>
                    <a:pt x="499" y="2"/>
                    <a:pt x="477" y="5"/>
                  </a:cubicBezTo>
                  <a:cubicBezTo>
                    <a:pt x="441" y="5"/>
                    <a:pt x="394" y="17"/>
                    <a:pt x="346" y="29"/>
                  </a:cubicBezTo>
                  <a:cubicBezTo>
                    <a:pt x="144" y="112"/>
                    <a:pt x="1" y="303"/>
                    <a:pt x="25" y="529"/>
                  </a:cubicBezTo>
                  <a:cubicBezTo>
                    <a:pt x="25" y="612"/>
                    <a:pt x="48" y="708"/>
                    <a:pt x="108" y="779"/>
                  </a:cubicBezTo>
                  <a:cubicBezTo>
                    <a:pt x="168" y="850"/>
                    <a:pt x="251" y="910"/>
                    <a:pt x="346" y="946"/>
                  </a:cubicBezTo>
                  <a:cubicBezTo>
                    <a:pt x="406" y="958"/>
                    <a:pt x="465" y="969"/>
                    <a:pt x="525" y="969"/>
                  </a:cubicBezTo>
                  <a:cubicBezTo>
                    <a:pt x="644" y="969"/>
                    <a:pt x="751" y="910"/>
                    <a:pt x="846" y="838"/>
                  </a:cubicBezTo>
                  <a:cubicBezTo>
                    <a:pt x="906" y="779"/>
                    <a:pt x="941" y="708"/>
                    <a:pt x="977" y="624"/>
                  </a:cubicBezTo>
                  <a:cubicBezTo>
                    <a:pt x="989" y="565"/>
                    <a:pt x="1001" y="529"/>
                    <a:pt x="989" y="469"/>
                  </a:cubicBezTo>
                  <a:cubicBezTo>
                    <a:pt x="989" y="422"/>
                    <a:pt x="977" y="374"/>
                    <a:pt x="953" y="327"/>
                  </a:cubicBezTo>
                  <a:cubicBezTo>
                    <a:pt x="953" y="315"/>
                    <a:pt x="941" y="303"/>
                    <a:pt x="941" y="291"/>
                  </a:cubicBezTo>
                  <a:cubicBezTo>
                    <a:pt x="906" y="184"/>
                    <a:pt x="822" y="112"/>
                    <a:pt x="739" y="65"/>
                  </a:cubicBezTo>
                  <a:cubicBezTo>
                    <a:pt x="727" y="53"/>
                    <a:pt x="703" y="53"/>
                    <a:pt x="691" y="29"/>
                  </a:cubicBezTo>
                  <a:cubicBezTo>
                    <a:pt x="648" y="11"/>
                    <a:pt x="598" y="0"/>
                    <a:pt x="54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1" name="Google Shape;2128;p17"/>
            <p:cNvSpPr/>
            <p:nvPr/>
          </p:nvSpPr>
          <p:spPr>
            <a:xfrm>
              <a:off x="5349175" y="3348750"/>
              <a:ext cx="25025" cy="24850"/>
            </a:xfrm>
            <a:custGeom>
              <a:avLst/>
              <a:gdLst/>
              <a:ahLst/>
              <a:cxnLst/>
              <a:rect l="l" t="t" r="r" b="b"/>
              <a:pathLst>
                <a:path w="1001" h="994" extrusionOk="0">
                  <a:moveTo>
                    <a:pt x="476" y="1"/>
                  </a:moveTo>
                  <a:cubicBezTo>
                    <a:pt x="334" y="1"/>
                    <a:pt x="203" y="96"/>
                    <a:pt x="107" y="203"/>
                  </a:cubicBezTo>
                  <a:cubicBezTo>
                    <a:pt x="48" y="286"/>
                    <a:pt x="0" y="382"/>
                    <a:pt x="24" y="501"/>
                  </a:cubicBezTo>
                  <a:lnTo>
                    <a:pt x="24" y="525"/>
                  </a:lnTo>
                  <a:cubicBezTo>
                    <a:pt x="36" y="632"/>
                    <a:pt x="60" y="715"/>
                    <a:pt x="119" y="798"/>
                  </a:cubicBezTo>
                  <a:cubicBezTo>
                    <a:pt x="179" y="882"/>
                    <a:pt x="274" y="941"/>
                    <a:pt x="381" y="977"/>
                  </a:cubicBezTo>
                  <a:cubicBezTo>
                    <a:pt x="406" y="985"/>
                    <a:pt x="444" y="994"/>
                    <a:pt x="484" y="994"/>
                  </a:cubicBezTo>
                  <a:cubicBezTo>
                    <a:pt x="501" y="994"/>
                    <a:pt x="519" y="992"/>
                    <a:pt x="536" y="989"/>
                  </a:cubicBezTo>
                  <a:cubicBezTo>
                    <a:pt x="762" y="977"/>
                    <a:pt x="941" y="822"/>
                    <a:pt x="988" y="620"/>
                  </a:cubicBezTo>
                  <a:cubicBezTo>
                    <a:pt x="1000" y="572"/>
                    <a:pt x="1000" y="525"/>
                    <a:pt x="1000" y="465"/>
                  </a:cubicBezTo>
                  <a:cubicBezTo>
                    <a:pt x="977" y="417"/>
                    <a:pt x="953" y="358"/>
                    <a:pt x="941" y="322"/>
                  </a:cubicBezTo>
                  <a:lnTo>
                    <a:pt x="893" y="227"/>
                  </a:lnTo>
                  <a:cubicBezTo>
                    <a:pt x="834" y="144"/>
                    <a:pt x="750" y="84"/>
                    <a:pt x="655" y="36"/>
                  </a:cubicBezTo>
                  <a:cubicBezTo>
                    <a:pt x="596" y="25"/>
                    <a:pt x="536" y="1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2" name="Google Shape;2129;p17"/>
            <p:cNvSpPr/>
            <p:nvPr/>
          </p:nvSpPr>
          <p:spPr>
            <a:xfrm>
              <a:off x="4288925" y="3245425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513" y="0"/>
                  </a:moveTo>
                  <a:cubicBezTo>
                    <a:pt x="497" y="0"/>
                    <a:pt x="481" y="1"/>
                    <a:pt x="465" y="2"/>
                  </a:cubicBezTo>
                  <a:cubicBezTo>
                    <a:pt x="262" y="14"/>
                    <a:pt x="84" y="133"/>
                    <a:pt x="24" y="312"/>
                  </a:cubicBezTo>
                  <a:cubicBezTo>
                    <a:pt x="0" y="371"/>
                    <a:pt x="0" y="443"/>
                    <a:pt x="0" y="526"/>
                  </a:cubicBezTo>
                  <a:cubicBezTo>
                    <a:pt x="0" y="586"/>
                    <a:pt x="12" y="621"/>
                    <a:pt x="24" y="669"/>
                  </a:cubicBezTo>
                  <a:cubicBezTo>
                    <a:pt x="36" y="729"/>
                    <a:pt x="72" y="776"/>
                    <a:pt x="119" y="824"/>
                  </a:cubicBezTo>
                  <a:cubicBezTo>
                    <a:pt x="193" y="908"/>
                    <a:pt x="322" y="983"/>
                    <a:pt x="450" y="983"/>
                  </a:cubicBezTo>
                  <a:cubicBezTo>
                    <a:pt x="467" y="983"/>
                    <a:pt x="483" y="981"/>
                    <a:pt x="500" y="979"/>
                  </a:cubicBezTo>
                  <a:cubicBezTo>
                    <a:pt x="512" y="979"/>
                    <a:pt x="536" y="979"/>
                    <a:pt x="560" y="967"/>
                  </a:cubicBezTo>
                  <a:cubicBezTo>
                    <a:pt x="703" y="955"/>
                    <a:pt x="798" y="883"/>
                    <a:pt x="869" y="788"/>
                  </a:cubicBezTo>
                  <a:cubicBezTo>
                    <a:pt x="953" y="705"/>
                    <a:pt x="988" y="586"/>
                    <a:pt x="976" y="455"/>
                  </a:cubicBezTo>
                  <a:cubicBezTo>
                    <a:pt x="976" y="431"/>
                    <a:pt x="976" y="419"/>
                    <a:pt x="965" y="383"/>
                  </a:cubicBezTo>
                  <a:cubicBezTo>
                    <a:pt x="953" y="276"/>
                    <a:pt x="893" y="193"/>
                    <a:pt x="822" y="121"/>
                  </a:cubicBezTo>
                  <a:cubicBezTo>
                    <a:pt x="738" y="38"/>
                    <a:pt x="627" y="0"/>
                    <a:pt x="5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3" name="Google Shape;2130;p17"/>
            <p:cNvSpPr/>
            <p:nvPr/>
          </p:nvSpPr>
          <p:spPr>
            <a:xfrm>
              <a:off x="4145150" y="3339825"/>
              <a:ext cx="26225" cy="24750"/>
            </a:xfrm>
            <a:custGeom>
              <a:avLst/>
              <a:gdLst/>
              <a:ahLst/>
              <a:cxnLst/>
              <a:rect l="l" t="t" r="r" b="b"/>
              <a:pathLst>
                <a:path w="1049" h="990" extrusionOk="0">
                  <a:moveTo>
                    <a:pt x="501" y="1"/>
                  </a:moveTo>
                  <a:cubicBezTo>
                    <a:pt x="227" y="24"/>
                    <a:pt x="0" y="239"/>
                    <a:pt x="36" y="524"/>
                  </a:cubicBezTo>
                  <a:cubicBezTo>
                    <a:pt x="48" y="791"/>
                    <a:pt x="262" y="989"/>
                    <a:pt x="536" y="989"/>
                  </a:cubicBezTo>
                  <a:cubicBezTo>
                    <a:pt x="544" y="989"/>
                    <a:pt x="552" y="989"/>
                    <a:pt x="560" y="989"/>
                  </a:cubicBezTo>
                  <a:cubicBezTo>
                    <a:pt x="822" y="977"/>
                    <a:pt x="1048" y="751"/>
                    <a:pt x="1012" y="465"/>
                  </a:cubicBezTo>
                  <a:cubicBezTo>
                    <a:pt x="1012" y="405"/>
                    <a:pt x="1001" y="358"/>
                    <a:pt x="989" y="322"/>
                  </a:cubicBezTo>
                  <a:cubicBezTo>
                    <a:pt x="929" y="215"/>
                    <a:pt x="870" y="143"/>
                    <a:pt x="774" y="84"/>
                  </a:cubicBezTo>
                  <a:cubicBezTo>
                    <a:pt x="703" y="36"/>
                    <a:pt x="631" y="1"/>
                    <a:pt x="5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4" name="Google Shape;2131;p17"/>
            <p:cNvSpPr/>
            <p:nvPr/>
          </p:nvSpPr>
          <p:spPr>
            <a:xfrm>
              <a:off x="4710100" y="2985275"/>
              <a:ext cx="25625" cy="24775"/>
            </a:xfrm>
            <a:custGeom>
              <a:avLst/>
              <a:gdLst/>
              <a:ahLst/>
              <a:cxnLst/>
              <a:rect l="l" t="t" r="r" b="b"/>
              <a:pathLst>
                <a:path w="1025" h="991" extrusionOk="0">
                  <a:moveTo>
                    <a:pt x="532" y="0"/>
                  </a:moveTo>
                  <a:cubicBezTo>
                    <a:pt x="518" y="0"/>
                    <a:pt x="503" y="1"/>
                    <a:pt x="489" y="2"/>
                  </a:cubicBezTo>
                  <a:cubicBezTo>
                    <a:pt x="227" y="14"/>
                    <a:pt x="1" y="240"/>
                    <a:pt x="24" y="526"/>
                  </a:cubicBezTo>
                  <a:cubicBezTo>
                    <a:pt x="48" y="657"/>
                    <a:pt x="108" y="776"/>
                    <a:pt x="191" y="859"/>
                  </a:cubicBezTo>
                  <a:cubicBezTo>
                    <a:pt x="262" y="943"/>
                    <a:pt x="370" y="979"/>
                    <a:pt x="477" y="979"/>
                  </a:cubicBezTo>
                  <a:lnTo>
                    <a:pt x="536" y="990"/>
                  </a:lnTo>
                  <a:cubicBezTo>
                    <a:pt x="655" y="990"/>
                    <a:pt x="739" y="943"/>
                    <a:pt x="834" y="883"/>
                  </a:cubicBezTo>
                  <a:cubicBezTo>
                    <a:pt x="953" y="788"/>
                    <a:pt x="1024" y="621"/>
                    <a:pt x="1013" y="467"/>
                  </a:cubicBezTo>
                  <a:cubicBezTo>
                    <a:pt x="1001" y="207"/>
                    <a:pt x="797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5" name="Google Shape;2132;p17"/>
            <p:cNvSpPr/>
            <p:nvPr/>
          </p:nvSpPr>
          <p:spPr>
            <a:xfrm>
              <a:off x="5801300" y="3226125"/>
              <a:ext cx="14625" cy="14600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275" y="0"/>
                  </a:moveTo>
                  <a:cubicBezTo>
                    <a:pt x="168" y="0"/>
                    <a:pt x="72" y="72"/>
                    <a:pt x="37" y="167"/>
                  </a:cubicBezTo>
                  <a:lnTo>
                    <a:pt x="37" y="179"/>
                  </a:lnTo>
                  <a:cubicBezTo>
                    <a:pt x="13" y="227"/>
                    <a:pt x="1" y="262"/>
                    <a:pt x="1" y="310"/>
                  </a:cubicBezTo>
                  <a:cubicBezTo>
                    <a:pt x="1" y="405"/>
                    <a:pt x="48" y="477"/>
                    <a:pt x="120" y="524"/>
                  </a:cubicBezTo>
                  <a:cubicBezTo>
                    <a:pt x="179" y="560"/>
                    <a:pt x="239" y="584"/>
                    <a:pt x="310" y="584"/>
                  </a:cubicBezTo>
                  <a:cubicBezTo>
                    <a:pt x="406" y="584"/>
                    <a:pt x="477" y="536"/>
                    <a:pt x="525" y="465"/>
                  </a:cubicBezTo>
                  <a:cubicBezTo>
                    <a:pt x="572" y="417"/>
                    <a:pt x="584" y="346"/>
                    <a:pt x="584" y="262"/>
                  </a:cubicBezTo>
                  <a:cubicBezTo>
                    <a:pt x="584" y="191"/>
                    <a:pt x="549" y="119"/>
                    <a:pt x="489" y="72"/>
                  </a:cubicBezTo>
                  <a:cubicBezTo>
                    <a:pt x="465" y="36"/>
                    <a:pt x="429" y="24"/>
                    <a:pt x="394" y="12"/>
                  </a:cubicBezTo>
                  <a:cubicBezTo>
                    <a:pt x="358" y="0"/>
                    <a:pt x="310" y="0"/>
                    <a:pt x="27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6" name="Google Shape;2133;p17"/>
            <p:cNvSpPr/>
            <p:nvPr/>
          </p:nvSpPr>
          <p:spPr>
            <a:xfrm>
              <a:off x="5918575" y="3299625"/>
              <a:ext cx="14600" cy="14325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308" y="0"/>
                  </a:moveTo>
                  <a:cubicBezTo>
                    <a:pt x="301" y="0"/>
                    <a:pt x="294" y="1"/>
                    <a:pt x="287" y="1"/>
                  </a:cubicBezTo>
                  <a:cubicBezTo>
                    <a:pt x="191" y="1"/>
                    <a:pt x="132" y="49"/>
                    <a:pt x="72" y="108"/>
                  </a:cubicBezTo>
                  <a:cubicBezTo>
                    <a:pt x="25" y="168"/>
                    <a:pt x="1" y="227"/>
                    <a:pt x="13" y="299"/>
                  </a:cubicBezTo>
                  <a:cubicBezTo>
                    <a:pt x="25" y="454"/>
                    <a:pt x="144" y="573"/>
                    <a:pt x="310" y="573"/>
                  </a:cubicBezTo>
                  <a:cubicBezTo>
                    <a:pt x="430" y="573"/>
                    <a:pt x="513" y="489"/>
                    <a:pt x="549" y="394"/>
                  </a:cubicBezTo>
                  <a:cubicBezTo>
                    <a:pt x="560" y="346"/>
                    <a:pt x="572" y="299"/>
                    <a:pt x="572" y="251"/>
                  </a:cubicBezTo>
                  <a:cubicBezTo>
                    <a:pt x="584" y="115"/>
                    <a:pt x="454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7" name="Google Shape;2134;p17"/>
            <p:cNvSpPr/>
            <p:nvPr/>
          </p:nvSpPr>
          <p:spPr>
            <a:xfrm>
              <a:off x="5332800" y="3319575"/>
              <a:ext cx="14300" cy="14025"/>
            </a:xfrm>
            <a:custGeom>
              <a:avLst/>
              <a:gdLst/>
              <a:ahLst/>
              <a:cxnLst/>
              <a:rect l="l" t="t" r="r" b="b"/>
              <a:pathLst>
                <a:path w="572" h="561" extrusionOk="0">
                  <a:moveTo>
                    <a:pt x="274" y="1"/>
                  </a:moveTo>
                  <a:cubicBezTo>
                    <a:pt x="108" y="1"/>
                    <a:pt x="0" y="132"/>
                    <a:pt x="0" y="299"/>
                  </a:cubicBezTo>
                  <a:cubicBezTo>
                    <a:pt x="0" y="453"/>
                    <a:pt x="143" y="561"/>
                    <a:pt x="298" y="561"/>
                  </a:cubicBezTo>
                  <a:cubicBezTo>
                    <a:pt x="465" y="561"/>
                    <a:pt x="572" y="430"/>
                    <a:pt x="572" y="263"/>
                  </a:cubicBezTo>
                  <a:cubicBezTo>
                    <a:pt x="572" y="96"/>
                    <a:pt x="441" y="1"/>
                    <a:pt x="2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8" name="Google Shape;2135;p17"/>
            <p:cNvSpPr/>
            <p:nvPr/>
          </p:nvSpPr>
          <p:spPr>
            <a:xfrm>
              <a:off x="4583900" y="3272550"/>
              <a:ext cx="14600" cy="14375"/>
            </a:xfrm>
            <a:custGeom>
              <a:avLst/>
              <a:gdLst/>
              <a:ahLst/>
              <a:cxnLst/>
              <a:rect l="l" t="t" r="r" b="b"/>
              <a:pathLst>
                <a:path w="584" h="575" extrusionOk="0">
                  <a:moveTo>
                    <a:pt x="286" y="1"/>
                  </a:moveTo>
                  <a:cubicBezTo>
                    <a:pt x="215" y="1"/>
                    <a:pt x="155" y="36"/>
                    <a:pt x="107" y="72"/>
                  </a:cubicBezTo>
                  <a:cubicBezTo>
                    <a:pt x="48" y="132"/>
                    <a:pt x="0" y="215"/>
                    <a:pt x="12" y="298"/>
                  </a:cubicBezTo>
                  <a:cubicBezTo>
                    <a:pt x="12" y="334"/>
                    <a:pt x="36" y="346"/>
                    <a:pt x="36" y="370"/>
                  </a:cubicBezTo>
                  <a:cubicBezTo>
                    <a:pt x="48" y="417"/>
                    <a:pt x="60" y="453"/>
                    <a:pt x="96" y="477"/>
                  </a:cubicBezTo>
                  <a:cubicBezTo>
                    <a:pt x="149" y="530"/>
                    <a:pt x="212" y="574"/>
                    <a:pt x="284" y="574"/>
                  </a:cubicBezTo>
                  <a:cubicBezTo>
                    <a:pt x="293" y="574"/>
                    <a:pt x="301" y="573"/>
                    <a:pt x="310" y="572"/>
                  </a:cubicBezTo>
                  <a:cubicBezTo>
                    <a:pt x="346" y="572"/>
                    <a:pt x="369" y="548"/>
                    <a:pt x="405" y="548"/>
                  </a:cubicBezTo>
                  <a:cubicBezTo>
                    <a:pt x="465" y="525"/>
                    <a:pt x="524" y="477"/>
                    <a:pt x="548" y="417"/>
                  </a:cubicBezTo>
                  <a:cubicBezTo>
                    <a:pt x="572" y="370"/>
                    <a:pt x="584" y="334"/>
                    <a:pt x="584" y="275"/>
                  </a:cubicBezTo>
                  <a:cubicBezTo>
                    <a:pt x="584" y="227"/>
                    <a:pt x="572" y="179"/>
                    <a:pt x="548" y="156"/>
                  </a:cubicBezTo>
                  <a:cubicBezTo>
                    <a:pt x="512" y="60"/>
                    <a:pt x="417" y="13"/>
                    <a:pt x="3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09" name="Google Shape;2136;p17"/>
            <p:cNvSpPr/>
            <p:nvPr/>
          </p:nvSpPr>
          <p:spPr>
            <a:xfrm>
              <a:off x="5421500" y="3251650"/>
              <a:ext cx="14900" cy="14400"/>
            </a:xfrm>
            <a:custGeom>
              <a:avLst/>
              <a:gdLst/>
              <a:ahLst/>
              <a:cxnLst/>
              <a:rect l="l" t="t" r="r" b="b"/>
              <a:pathLst>
                <a:path w="596" h="576" extrusionOk="0">
                  <a:moveTo>
                    <a:pt x="308" y="0"/>
                  </a:moveTo>
                  <a:cubicBezTo>
                    <a:pt x="293" y="0"/>
                    <a:pt x="278" y="1"/>
                    <a:pt x="262" y="3"/>
                  </a:cubicBezTo>
                  <a:cubicBezTo>
                    <a:pt x="108" y="3"/>
                    <a:pt x="0" y="134"/>
                    <a:pt x="0" y="301"/>
                  </a:cubicBezTo>
                  <a:lnTo>
                    <a:pt x="0" y="349"/>
                  </a:lnTo>
                  <a:cubicBezTo>
                    <a:pt x="23" y="473"/>
                    <a:pt x="131" y="576"/>
                    <a:pt x="275" y="576"/>
                  </a:cubicBezTo>
                  <a:cubicBezTo>
                    <a:pt x="282" y="576"/>
                    <a:pt x="290" y="575"/>
                    <a:pt x="298" y="575"/>
                  </a:cubicBezTo>
                  <a:lnTo>
                    <a:pt x="310" y="575"/>
                  </a:lnTo>
                  <a:cubicBezTo>
                    <a:pt x="477" y="551"/>
                    <a:pt x="596" y="420"/>
                    <a:pt x="584" y="277"/>
                  </a:cubicBezTo>
                  <a:cubicBezTo>
                    <a:pt x="584" y="194"/>
                    <a:pt x="548" y="134"/>
                    <a:pt x="489" y="75"/>
                  </a:cubicBezTo>
                  <a:cubicBezTo>
                    <a:pt x="439" y="25"/>
                    <a:pt x="381" y="0"/>
                    <a:pt x="3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10" name="Google Shape;2137;p17"/>
            <p:cNvSpPr/>
            <p:nvPr/>
          </p:nvSpPr>
          <p:spPr>
            <a:xfrm>
              <a:off x="5632525" y="3428525"/>
              <a:ext cx="14025" cy="7175"/>
            </a:xfrm>
            <a:custGeom>
              <a:avLst/>
              <a:gdLst/>
              <a:ahLst/>
              <a:cxnLst/>
              <a:rect l="l" t="t" r="r" b="b"/>
              <a:pathLst>
                <a:path w="561" h="287" extrusionOk="0">
                  <a:moveTo>
                    <a:pt x="263" y="1"/>
                  </a:moveTo>
                  <a:cubicBezTo>
                    <a:pt x="120" y="1"/>
                    <a:pt x="1" y="132"/>
                    <a:pt x="1" y="286"/>
                  </a:cubicBezTo>
                  <a:lnTo>
                    <a:pt x="561" y="286"/>
                  </a:lnTo>
                  <a:lnTo>
                    <a:pt x="561" y="263"/>
                  </a:lnTo>
                  <a:cubicBezTo>
                    <a:pt x="561" y="108"/>
                    <a:pt x="430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11" name="Google Shape;2138;p17"/>
            <p:cNvSpPr/>
            <p:nvPr/>
          </p:nvSpPr>
          <p:spPr>
            <a:xfrm>
              <a:off x="5338150" y="3193075"/>
              <a:ext cx="14025" cy="14050"/>
            </a:xfrm>
            <a:custGeom>
              <a:avLst/>
              <a:gdLst/>
              <a:ahLst/>
              <a:cxnLst/>
              <a:rect l="l" t="t" r="r" b="b"/>
              <a:pathLst>
                <a:path w="561" h="562" extrusionOk="0">
                  <a:moveTo>
                    <a:pt x="263" y="1"/>
                  </a:moveTo>
                  <a:cubicBezTo>
                    <a:pt x="120" y="1"/>
                    <a:pt x="13" y="120"/>
                    <a:pt x="1" y="263"/>
                  </a:cubicBezTo>
                  <a:lnTo>
                    <a:pt x="1" y="298"/>
                  </a:lnTo>
                  <a:cubicBezTo>
                    <a:pt x="1" y="446"/>
                    <a:pt x="131" y="561"/>
                    <a:pt x="277" y="561"/>
                  </a:cubicBezTo>
                  <a:cubicBezTo>
                    <a:pt x="284" y="561"/>
                    <a:pt x="291" y="561"/>
                    <a:pt x="298" y="560"/>
                  </a:cubicBezTo>
                  <a:cubicBezTo>
                    <a:pt x="322" y="560"/>
                    <a:pt x="358" y="548"/>
                    <a:pt x="382" y="548"/>
                  </a:cubicBezTo>
                  <a:cubicBezTo>
                    <a:pt x="489" y="501"/>
                    <a:pt x="560" y="394"/>
                    <a:pt x="560" y="263"/>
                  </a:cubicBezTo>
                  <a:cubicBezTo>
                    <a:pt x="560" y="96"/>
                    <a:pt x="429" y="1"/>
                    <a:pt x="2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2139;p17"/>
          <p:cNvGrpSpPr/>
          <p:nvPr/>
        </p:nvGrpSpPr>
        <p:grpSpPr>
          <a:xfrm>
            <a:off x="4" y="-33"/>
            <a:ext cx="1262602" cy="2198093"/>
            <a:chOff x="1083450" y="1318750"/>
            <a:chExt cx="624525" cy="1087250"/>
          </a:xfrm>
        </p:grpSpPr>
        <p:sp>
          <p:nvSpPr>
            <p:cNvPr id="1050912" name="Google Shape;2140;p17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13" name="Google Shape;2141;p17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14" name="Google Shape;2142;p17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15" name="Google Shape;2143;p17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16" name="Google Shape;2144;p17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17" name="Google Shape;2145;p17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18" name="Google Shape;2146;p17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19" name="Google Shape;2147;p17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0" name="Google Shape;2148;p17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1" name="Google Shape;2149;p17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2" name="Google Shape;2150;p17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3" name="Google Shape;2151;p17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4" name="Google Shape;2152;p17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5" name="Google Shape;2153;p17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6" name="Google Shape;2154;p17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7" name="Google Shape;2155;p17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8" name="Google Shape;2156;p17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29" name="Google Shape;2157;p17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0" name="Google Shape;2158;p17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1" name="Google Shape;2159;p17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2" name="Google Shape;2160;p17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3" name="Google Shape;2161;p17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4" name="Google Shape;2162;p17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5" name="Google Shape;2163;p17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6" name="Google Shape;2164;p17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7" name="Google Shape;2165;p17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8" name="Google Shape;2166;p17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39" name="Google Shape;2167;p17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40" name="Google Shape;2168;p17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41" name="Google Shape;2169;p17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42" name="Google Shape;2170;p17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43" name="Google Shape;2171;p17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44" name="Google Shape;2172;p17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45" name="Google Shape;2173;p17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46" name="Google Shape;2174;p17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47" name="Google Shape;2175;p17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48" name="Google Shape;2176;p17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0949" name="Google Shape;2178;p17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0" name="Google Shape;2179;p17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1" name="Google Shape;2180;p17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2" name="Google Shape;2181;p17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3" name="Google Shape;2182;p17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4" name="Google Shape;2183;p17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5" name="Google Shape;2184;p17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6" name="Google Shape;2185;p17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7" name="Google Shape;2186;p17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8" name="Google Shape;2187;p17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59" name=" 1050958"/>
            <p:cNvSpPr/>
            <p:nvPr/>
          </p:nvSpPr>
          <p:spPr/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846" name=" 1051845"/>
            <p:cNvSpPr/>
            <p:nvPr/>
          </p:nvSpPr>
          <p:spPr/>
        </p:sp>
        <p:sp>
          <p:nvSpPr>
            <p:cNvPr id="1051847" name=" 1051846"/>
            <p:cNvSpPr/>
            <p:nvPr/>
          </p:nvSpPr>
          <p:spPr/>
        </p:sp>
        <p:sp>
          <p:nvSpPr>
            <p:cNvPr id="1051848" name=" 1051847"/>
            <p:cNvSpPr/>
            <p:nvPr/>
          </p:nvSpPr>
          <p:spPr/>
        </p:sp>
        <p:sp>
          <p:nvSpPr>
            <p:cNvPr id="1051849" name=" 1051848"/>
            <p:cNvSpPr/>
            <p:nvPr/>
          </p:nvSpPr>
          <p:spPr/>
        </p:sp>
        <p:sp>
          <p:nvSpPr>
            <p:cNvPr id="1051850" name=" 1051849"/>
            <p:cNvSpPr/>
            <p:nvPr/>
          </p:nvSpPr>
          <p:spPr/>
        </p:sp>
        <p:sp>
          <p:nvSpPr>
            <p:cNvPr id="1051851" name=" 1051850"/>
            <p:cNvSpPr/>
            <p:nvPr/>
          </p:nvSpPr>
          <p:spPr/>
        </p:sp>
        <p:sp>
          <p:nvSpPr>
            <p:cNvPr id="1051852" name=" 1051851"/>
            <p:cNvSpPr/>
            <p:nvPr/>
          </p:nvSpPr>
          <p:spPr/>
        </p:sp>
        <p:sp>
          <p:nvSpPr>
            <p:cNvPr id="1051853" name=" 1051852"/>
            <p:cNvSpPr/>
            <p:nvPr/>
          </p:nvSpPr>
          <p:spPr/>
        </p:sp>
        <p:sp>
          <p:nvSpPr>
            <p:cNvPr id="1051854" name=" 1051853"/>
            <p:cNvSpPr/>
            <p:nvPr/>
          </p:nvSpPr>
          <p:spPr/>
        </p:sp>
        <p:sp>
          <p:nvSpPr>
            <p:cNvPr id="1051855" name=" 1051854"/>
            <p:cNvSpPr/>
            <p:nvPr/>
          </p:nvSpPr>
          <p:spPr/>
        </p:sp>
        <p:sp>
          <p:nvSpPr>
            <p:cNvPr id="1051856" name=" 1051855"/>
            <p:cNvSpPr/>
            <p:nvPr/>
          </p:nvSpPr>
          <p:spPr/>
        </p:sp>
        <p:sp>
          <p:nvSpPr>
            <p:cNvPr id="1051857" name=" 1051856"/>
            <p:cNvSpPr/>
            <p:nvPr/>
          </p:nvSpPr>
          <p:spPr/>
        </p:sp>
        <p:sp>
          <p:nvSpPr>
            <p:cNvPr id="1051858" name=" 1051857"/>
            <p:cNvSpPr/>
            <p:nvPr/>
          </p:nvSpPr>
          <p:spPr/>
        </p:sp>
        <p:sp>
          <p:nvSpPr>
            <p:cNvPr id="1051859" name=" 1051858"/>
            <p:cNvSpPr/>
            <p:nvPr/>
          </p:nvSpPr>
          <p:spPr/>
        </p:sp>
        <p:sp>
          <p:nvSpPr>
            <p:cNvPr id="1051860" name=" 1051859"/>
            <p:cNvSpPr/>
            <p:nvPr/>
          </p:nvSpPr>
          <p:spPr/>
        </p:sp>
        <p:sp>
          <p:nvSpPr>
            <p:cNvPr id="1051861" name=" 1051860"/>
            <p:cNvSpPr/>
            <p:nvPr/>
          </p:nvSpPr>
          <p:spPr/>
        </p:sp>
        <p:sp>
          <p:nvSpPr>
            <p:cNvPr id="1051862" name=" 1051861"/>
            <p:cNvSpPr/>
            <p:nvPr/>
          </p:nvSpPr>
          <p:spPr/>
        </p:sp>
        <p:sp>
          <p:nvSpPr>
            <p:cNvPr id="1051863" name=" 1051862"/>
            <p:cNvSpPr/>
            <p:nvPr/>
          </p:nvSpPr>
          <p:spPr/>
        </p:sp>
        <p:sp>
          <p:nvSpPr>
            <p:cNvPr id="1051864" name=" 1051863"/>
            <p:cNvSpPr/>
            <p:nvPr/>
          </p:nvSpPr>
          <p:spPr/>
        </p:sp>
        <p:sp>
          <p:nvSpPr>
            <p:cNvPr id="1051865" name=" 1051864"/>
            <p:cNvSpPr/>
            <p:nvPr/>
          </p:nvSpPr>
          <p:spPr/>
        </p:sp>
        <p:sp>
          <p:nvSpPr>
            <p:cNvPr id="1051866" name=" 1051865"/>
            <p:cNvSpPr/>
            <p:nvPr/>
          </p:nvSpPr>
          <p:spPr/>
        </p:sp>
        <p:sp>
          <p:nvSpPr>
            <p:cNvPr id="1051867" name=" 1051866"/>
            <p:cNvSpPr/>
            <p:nvPr/>
          </p:nvSpPr>
          <p:spPr/>
        </p:sp>
        <p:sp>
          <p:nvSpPr>
            <p:cNvPr id="1051868" name=" 1051867"/>
            <p:cNvSpPr/>
            <p:nvPr/>
          </p:nvSpPr>
          <p:spPr/>
        </p:sp>
        <p:sp>
          <p:nvSpPr>
            <p:cNvPr id="1051869" name=" 1051868"/>
            <p:cNvSpPr/>
            <p:nvPr/>
          </p:nvSpPr>
          <p:spPr/>
        </p:sp>
        <p:sp>
          <p:nvSpPr>
            <p:cNvPr id="1051870" name=" 1051869"/>
            <p:cNvSpPr/>
            <p:nvPr/>
          </p:nvSpPr>
          <p:spPr/>
        </p:sp>
        <p:sp>
          <p:nvSpPr>
            <p:cNvPr id="1051871" name=" 1051870"/>
            <p:cNvSpPr/>
            <p:nvPr/>
          </p:nvSpPr>
          <p:spPr/>
        </p:sp>
        <p:sp>
          <p:nvSpPr>
            <p:cNvPr id="1051872" name=" 1051871"/>
            <p:cNvSpPr/>
            <p:nvPr/>
          </p:nvSpPr>
          <p:spPr/>
        </p:sp>
        <p:sp>
          <p:nvSpPr>
            <p:cNvPr id="1051873" name=" 1051872"/>
            <p:cNvSpPr/>
            <p:nvPr/>
          </p:nvSpPr>
          <p:spPr/>
        </p:sp>
        <p:sp>
          <p:nvSpPr>
            <p:cNvPr id="1051874" name=" 1051873"/>
            <p:cNvSpPr/>
            <p:nvPr/>
          </p:nvSpPr>
          <p:spPr/>
        </p:sp>
        <p:sp>
          <p:nvSpPr>
            <p:cNvPr id="1051875" name=" 1051874"/>
            <p:cNvSpPr/>
            <p:nvPr/>
          </p:nvSpPr>
          <p:spPr/>
        </p:sp>
        <p:sp>
          <p:nvSpPr>
            <p:cNvPr id="1051876" name=" 1051875"/>
            <p:cNvSpPr/>
            <p:nvPr/>
          </p:nvSpPr>
          <p:spPr/>
        </p:sp>
        <p:sp>
          <p:nvSpPr>
            <p:cNvPr id="1051877" name=" 1051876"/>
            <p:cNvSpPr/>
            <p:nvPr/>
          </p:nvSpPr>
          <p:spPr/>
        </p:sp>
        <p:sp>
          <p:nvSpPr>
            <p:cNvPr id="1051878" name=" 1051877"/>
            <p:cNvSpPr/>
            <p:nvPr/>
          </p:nvSpPr>
          <p:spPr/>
        </p:sp>
        <p:sp>
          <p:nvSpPr>
            <p:cNvPr id="1051879" name=" 1051878"/>
            <p:cNvSpPr/>
            <p:nvPr/>
          </p:nvSpPr>
          <p:spPr/>
        </p:sp>
        <p:sp>
          <p:nvSpPr>
            <p:cNvPr id="1051880" name=" 1051879"/>
            <p:cNvSpPr/>
            <p:nvPr/>
          </p:nvSpPr>
          <p:spPr/>
        </p:sp>
        <p:sp>
          <p:nvSpPr>
            <p:cNvPr id="1051881" name=" 1051880"/>
            <p:cNvSpPr/>
            <p:nvPr/>
          </p:nvSpPr>
          <p:spPr/>
        </p:sp>
        <p:sp>
          <p:nvSpPr>
            <p:cNvPr id="1051882" name=" 1051881"/>
            <p:cNvSpPr/>
            <p:nvPr/>
          </p:nvSpPr>
          <p:spPr/>
        </p:sp>
        <p:sp>
          <p:nvSpPr>
            <p:cNvPr id="1051883" name=" 1051882"/>
            <p:cNvSpPr/>
            <p:nvPr/>
          </p:nvSpPr>
          <p:spPr/>
        </p:sp>
        <p:sp>
          <p:nvSpPr>
            <p:cNvPr id="1051884" name=" 1051883"/>
            <p:cNvSpPr/>
            <p:nvPr/>
          </p:nvSpPr>
          <p:spPr/>
        </p:sp>
        <p:sp>
          <p:nvSpPr>
            <p:cNvPr id="1051885" name=" 1051884"/>
            <p:cNvSpPr/>
            <p:nvPr/>
          </p:nvSpPr>
          <p:spPr/>
        </p:sp>
        <p:sp>
          <p:nvSpPr>
            <p:cNvPr id="1051886" name=" 1051885"/>
            <p:cNvSpPr/>
            <p:nvPr/>
          </p:nvSpPr>
          <p:spPr/>
        </p:sp>
        <p:sp>
          <p:nvSpPr>
            <p:cNvPr id="1051887" name=" 1051886"/>
            <p:cNvSpPr/>
            <p:nvPr/>
          </p:nvSpPr>
          <p:spPr/>
        </p:sp>
        <p:sp>
          <p:nvSpPr>
            <p:cNvPr id="1051888" name=" 1051887"/>
            <p:cNvSpPr/>
            <p:nvPr/>
          </p:nvSpPr>
          <p:spPr/>
        </p:sp>
        <p:sp>
          <p:nvSpPr>
            <p:cNvPr id="1051889" name=" 1051888"/>
            <p:cNvSpPr/>
            <p:nvPr/>
          </p:nvSpPr>
          <p:spPr/>
        </p:sp>
        <p:sp>
          <p:nvSpPr>
            <p:cNvPr id="1051890" name=" 1051889"/>
            <p:cNvSpPr/>
            <p:nvPr/>
          </p:nvSpPr>
          <p:spPr/>
        </p:sp>
        <p:sp>
          <p:nvSpPr>
            <p:cNvPr id="1051891" name=" 1051890"/>
            <p:cNvSpPr/>
            <p:nvPr/>
          </p:nvSpPr>
          <p:spPr/>
        </p:sp>
        <p:sp>
          <p:nvSpPr>
            <p:cNvPr id="1051892" name=" 1051891"/>
            <p:cNvSpPr/>
            <p:nvPr/>
          </p:nvSpPr>
          <p:spPr/>
        </p:sp>
        <p:sp>
          <p:nvSpPr>
            <p:cNvPr id="1051893" name=" 1051892"/>
            <p:cNvSpPr/>
            <p:nvPr/>
          </p:nvSpPr>
          <p:spPr/>
        </p:sp>
        <p:sp>
          <p:nvSpPr>
            <p:cNvPr id="1051894" name=" 1051893"/>
            <p:cNvSpPr/>
            <p:nvPr/>
          </p:nvSpPr>
          <p:spPr/>
        </p:sp>
        <p:sp>
          <p:nvSpPr>
            <p:cNvPr id="1051895" name=" 1051894"/>
            <p:cNvSpPr/>
            <p:nvPr/>
          </p:nvSpPr>
          <p:spPr/>
        </p:sp>
        <p:sp>
          <p:nvSpPr>
            <p:cNvPr id="1051896" name=" 1051895"/>
            <p:cNvSpPr/>
            <p:nvPr/>
          </p:nvSpPr>
          <p:spPr/>
        </p:sp>
        <p:sp>
          <p:nvSpPr>
            <p:cNvPr id="1051897" name=" 1051896"/>
            <p:cNvSpPr/>
            <p:nvPr/>
          </p:nvSpPr>
          <p:spPr/>
        </p:sp>
        <p:sp>
          <p:nvSpPr>
            <p:cNvPr id="1051898" name=" 1051897"/>
            <p:cNvSpPr/>
            <p:nvPr/>
          </p:nvSpPr>
          <p:spPr/>
        </p:sp>
        <p:sp>
          <p:nvSpPr>
            <p:cNvPr id="1051899" name=" 1051898"/>
            <p:cNvSpPr/>
            <p:nvPr/>
          </p:nvSpPr>
          <p:spPr/>
        </p:sp>
        <p:sp>
          <p:nvSpPr>
            <p:cNvPr id="1051900" name=" 1051899"/>
            <p:cNvSpPr/>
            <p:nvPr/>
          </p:nvSpPr>
          <p:spPr/>
        </p:sp>
        <p:sp>
          <p:nvSpPr>
            <p:cNvPr id="1051901" name=" 1051900"/>
            <p:cNvSpPr/>
            <p:nvPr/>
          </p:nvSpPr>
          <p:spPr/>
        </p:sp>
        <p:sp>
          <p:nvSpPr>
            <p:cNvPr id="1051902" name=" 1051901"/>
            <p:cNvSpPr/>
            <p:nvPr/>
          </p:nvSpPr>
          <p:spPr/>
        </p:sp>
        <p:sp>
          <p:nvSpPr>
            <p:cNvPr id="1051903" name=" 1051902"/>
            <p:cNvSpPr/>
            <p:nvPr/>
          </p:nvSpPr>
          <p:spPr/>
        </p:sp>
        <p:sp>
          <p:nvSpPr>
            <p:cNvPr id="1051904" name=" 1051903"/>
            <p:cNvSpPr/>
            <p:nvPr/>
          </p:nvSpPr>
          <p:spPr/>
        </p:sp>
        <p:sp>
          <p:nvSpPr>
            <p:cNvPr id="1051905" name=" 1051904"/>
            <p:cNvSpPr/>
            <p:nvPr/>
          </p:nvSpPr>
          <p:spPr/>
        </p:sp>
        <p:sp>
          <p:nvSpPr>
            <p:cNvPr id="1051906" name=" 1051905"/>
            <p:cNvSpPr/>
            <p:nvPr/>
          </p:nvSpPr>
          <p:spPr/>
        </p:sp>
        <p:sp>
          <p:nvSpPr>
            <p:cNvPr id="1051907" name=" 1051906"/>
            <p:cNvSpPr/>
            <p:nvPr/>
          </p:nvSpPr>
          <p:spPr/>
        </p:sp>
        <p:sp>
          <p:nvSpPr>
            <p:cNvPr id="1051908" name=" 1051907"/>
            <p:cNvSpPr/>
            <p:nvPr/>
          </p:nvSpPr>
          <p:spPr/>
        </p:sp>
        <p:sp>
          <p:nvSpPr>
            <p:cNvPr id="1051909" name=" 1051908"/>
            <p:cNvSpPr/>
            <p:nvPr/>
          </p:nvSpPr>
          <p:spPr/>
        </p:sp>
        <p:sp>
          <p:nvSpPr>
            <p:cNvPr id="1051910" name=" 1051909"/>
            <p:cNvSpPr/>
            <p:nvPr/>
          </p:nvSpPr>
          <p:spPr/>
        </p:sp>
        <p:sp>
          <p:nvSpPr>
            <p:cNvPr id="1051911" name=" 1051910"/>
            <p:cNvSpPr/>
            <p:nvPr/>
          </p:nvSpPr>
          <p:spPr/>
        </p:sp>
        <p:sp>
          <p:nvSpPr>
            <p:cNvPr id="1051912" name=" 1051911"/>
            <p:cNvSpPr/>
            <p:nvPr/>
          </p:nvSpPr>
          <p:spPr/>
        </p:sp>
        <p:sp>
          <p:nvSpPr>
            <p:cNvPr id="1051913" name=" 1051912"/>
            <p:cNvSpPr/>
            <p:nvPr/>
          </p:nvSpPr>
          <p:spPr/>
        </p:sp>
        <p:sp>
          <p:nvSpPr>
            <p:cNvPr id="1051914" name=" 1051913"/>
            <p:cNvSpPr/>
            <p:nvPr/>
          </p:nvSpPr>
          <p:spPr/>
        </p:sp>
        <p:sp>
          <p:nvSpPr>
            <p:cNvPr id="1051915" name=" 1051914"/>
            <p:cNvSpPr/>
            <p:nvPr/>
          </p:nvSpPr>
          <p:spPr/>
        </p:sp>
        <p:sp>
          <p:nvSpPr>
            <p:cNvPr id="1051916" name=" 1051915"/>
            <p:cNvSpPr/>
            <p:nvPr/>
          </p:nvSpPr>
          <p:spPr/>
        </p:sp>
        <p:sp>
          <p:nvSpPr>
            <p:cNvPr id="1051917" name=" 1051916"/>
            <p:cNvSpPr/>
            <p:nvPr/>
          </p:nvSpPr>
          <p:spPr/>
        </p:sp>
        <p:sp>
          <p:nvSpPr>
            <p:cNvPr id="1051918" name=" 1051917"/>
            <p:cNvSpPr/>
            <p:nvPr/>
          </p:nvSpPr>
          <p:spPr/>
        </p:sp>
        <p:sp>
          <p:nvSpPr>
            <p:cNvPr id="1051919" name=" 1051918"/>
            <p:cNvSpPr/>
            <p:nvPr/>
          </p:nvSpPr>
          <p:spPr/>
        </p:sp>
        <p:sp>
          <p:nvSpPr>
            <p:cNvPr id="1051920" name=" 1051919"/>
            <p:cNvSpPr/>
            <p:nvPr/>
          </p:nvSpPr>
          <p:spPr/>
        </p:sp>
      </p:grpSp>
      <p:grpSp>
        <p:nvGrpSpPr>
          <p:cNvPr id="160" name="Group 159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921" name=" 1051920"/>
            <p:cNvSpPr/>
            <p:nvPr/>
          </p:nvSpPr>
          <p:spPr/>
        </p:sp>
        <p:sp>
          <p:nvSpPr>
            <p:cNvPr id="1051922" name=" 1051921"/>
            <p:cNvSpPr/>
            <p:nvPr/>
          </p:nvSpPr>
          <p:spPr/>
        </p:sp>
        <p:sp>
          <p:nvSpPr>
            <p:cNvPr id="1051923" name=" 1051922"/>
            <p:cNvSpPr/>
            <p:nvPr/>
          </p:nvSpPr>
          <p:spPr/>
        </p:sp>
        <p:sp>
          <p:nvSpPr>
            <p:cNvPr id="1051924" name=" 1051923"/>
            <p:cNvSpPr/>
            <p:nvPr/>
          </p:nvSpPr>
          <p:spPr/>
        </p:sp>
        <p:sp>
          <p:nvSpPr>
            <p:cNvPr id="1051925" name=" 1051924"/>
            <p:cNvSpPr/>
            <p:nvPr/>
          </p:nvSpPr>
          <p:spPr/>
        </p:sp>
        <p:sp>
          <p:nvSpPr>
            <p:cNvPr id="1051926" name=" 1051925"/>
            <p:cNvSpPr/>
            <p:nvPr/>
          </p:nvSpPr>
          <p:spPr/>
        </p:sp>
        <p:sp>
          <p:nvSpPr>
            <p:cNvPr id="1051927" name=" 1051926"/>
            <p:cNvSpPr/>
            <p:nvPr/>
          </p:nvSpPr>
          <p:spPr/>
        </p:sp>
        <p:sp>
          <p:nvSpPr>
            <p:cNvPr id="1051928" name=" 1051927"/>
            <p:cNvSpPr/>
            <p:nvPr/>
          </p:nvSpPr>
          <p:spPr/>
        </p:sp>
        <p:sp>
          <p:nvSpPr>
            <p:cNvPr id="1051929" name=" 1051928"/>
            <p:cNvSpPr/>
            <p:nvPr/>
          </p:nvSpPr>
          <p:spPr/>
        </p:sp>
        <p:sp>
          <p:nvSpPr>
            <p:cNvPr id="1051930" name=" 1051929"/>
            <p:cNvSpPr/>
            <p:nvPr/>
          </p:nvSpPr>
          <p:spPr/>
        </p:sp>
        <p:sp>
          <p:nvSpPr>
            <p:cNvPr id="1051931" name=" 1051930"/>
            <p:cNvSpPr/>
            <p:nvPr/>
          </p:nvSpPr>
          <p:spPr/>
        </p:sp>
        <p:sp>
          <p:nvSpPr>
            <p:cNvPr id="1051932" name=" 1051931"/>
            <p:cNvSpPr/>
            <p:nvPr/>
          </p:nvSpPr>
          <p:spPr/>
        </p:sp>
        <p:sp>
          <p:nvSpPr>
            <p:cNvPr id="1051933" name=" 1051932"/>
            <p:cNvSpPr/>
            <p:nvPr/>
          </p:nvSpPr>
          <p:spPr/>
        </p:sp>
        <p:sp>
          <p:nvSpPr>
            <p:cNvPr id="1051934" name=" 1051933"/>
            <p:cNvSpPr/>
            <p:nvPr/>
          </p:nvSpPr>
          <p:spPr/>
        </p:sp>
        <p:sp>
          <p:nvSpPr>
            <p:cNvPr id="1051935" name=" 1051934"/>
            <p:cNvSpPr/>
            <p:nvPr/>
          </p:nvSpPr>
          <p:spPr/>
        </p:sp>
        <p:sp>
          <p:nvSpPr>
            <p:cNvPr id="1051936" name=" 1051935"/>
            <p:cNvSpPr/>
            <p:nvPr/>
          </p:nvSpPr>
          <p:spPr/>
        </p:sp>
        <p:sp>
          <p:nvSpPr>
            <p:cNvPr id="1051937" name=" 1051936"/>
            <p:cNvSpPr/>
            <p:nvPr/>
          </p:nvSpPr>
          <p:spPr/>
        </p:sp>
        <p:sp>
          <p:nvSpPr>
            <p:cNvPr id="1051938" name=" 1051937"/>
            <p:cNvSpPr/>
            <p:nvPr/>
          </p:nvSpPr>
          <p:spPr/>
        </p:sp>
        <p:sp>
          <p:nvSpPr>
            <p:cNvPr id="1051939" name=" 1051938"/>
            <p:cNvSpPr/>
            <p:nvPr/>
          </p:nvSpPr>
          <p:spPr/>
        </p:sp>
        <p:sp>
          <p:nvSpPr>
            <p:cNvPr id="1051940" name=" 1051939"/>
            <p:cNvSpPr/>
            <p:nvPr/>
          </p:nvSpPr>
          <p:spPr/>
        </p:sp>
        <p:sp>
          <p:nvSpPr>
            <p:cNvPr id="1051941" name=" 1051940"/>
            <p:cNvSpPr/>
            <p:nvPr/>
          </p:nvSpPr>
          <p:spPr/>
        </p:sp>
        <p:sp>
          <p:nvSpPr>
            <p:cNvPr id="1051942" name=" 1051941"/>
            <p:cNvSpPr/>
            <p:nvPr/>
          </p:nvSpPr>
          <p:spPr/>
        </p:sp>
        <p:sp>
          <p:nvSpPr>
            <p:cNvPr id="1051943" name=" 1051942"/>
            <p:cNvSpPr/>
            <p:nvPr/>
          </p:nvSpPr>
          <p:spPr/>
        </p:sp>
        <p:sp>
          <p:nvSpPr>
            <p:cNvPr id="1051944" name=" 1051943"/>
            <p:cNvSpPr/>
            <p:nvPr/>
          </p:nvSpPr>
          <p:spPr/>
        </p:sp>
        <p:sp>
          <p:nvSpPr>
            <p:cNvPr id="1051945" name=" 1051944"/>
            <p:cNvSpPr/>
            <p:nvPr/>
          </p:nvSpPr>
          <p:spPr/>
        </p:sp>
        <p:sp>
          <p:nvSpPr>
            <p:cNvPr id="1051946" name=" 1051945"/>
            <p:cNvSpPr/>
            <p:nvPr/>
          </p:nvSpPr>
          <p:spPr/>
        </p:sp>
        <p:sp>
          <p:nvSpPr>
            <p:cNvPr id="1051947" name=" 1051946"/>
            <p:cNvSpPr/>
            <p:nvPr/>
          </p:nvSpPr>
          <p:spPr/>
        </p:sp>
        <p:sp>
          <p:nvSpPr>
            <p:cNvPr id="1051948" name=" 1051947"/>
            <p:cNvSpPr/>
            <p:nvPr/>
          </p:nvSpPr>
          <p:spPr/>
        </p:sp>
        <p:sp>
          <p:nvSpPr>
            <p:cNvPr id="1051949" name=" 1051948"/>
            <p:cNvSpPr/>
            <p:nvPr/>
          </p:nvSpPr>
          <p:spPr/>
        </p:sp>
        <p:sp>
          <p:nvSpPr>
            <p:cNvPr id="1051950" name=" 1051949"/>
            <p:cNvSpPr/>
            <p:nvPr/>
          </p:nvSpPr>
          <p:spPr/>
        </p:sp>
        <p:sp>
          <p:nvSpPr>
            <p:cNvPr id="1051951" name=" 1051950"/>
            <p:cNvSpPr/>
            <p:nvPr/>
          </p:nvSpPr>
          <p:spPr/>
        </p:sp>
        <p:sp>
          <p:nvSpPr>
            <p:cNvPr id="1051952" name=" 1051951"/>
            <p:cNvSpPr/>
            <p:nvPr/>
          </p:nvSpPr>
          <p:spPr/>
        </p:sp>
        <p:sp>
          <p:nvSpPr>
            <p:cNvPr id="1051953" name=" 1051952"/>
            <p:cNvSpPr/>
            <p:nvPr/>
          </p:nvSpPr>
          <p:spPr/>
        </p:sp>
        <p:sp>
          <p:nvSpPr>
            <p:cNvPr id="1051954" name=" 1051953"/>
            <p:cNvSpPr/>
            <p:nvPr/>
          </p:nvSpPr>
          <p:spPr/>
        </p:sp>
        <p:sp>
          <p:nvSpPr>
            <p:cNvPr id="1051955" name=" 1051954"/>
            <p:cNvSpPr/>
            <p:nvPr/>
          </p:nvSpPr>
          <p:spPr/>
        </p:sp>
        <p:sp>
          <p:nvSpPr>
            <p:cNvPr id="1051956" name=" 1051955"/>
            <p:cNvSpPr/>
            <p:nvPr/>
          </p:nvSpPr>
          <p:spPr/>
        </p:sp>
        <p:sp>
          <p:nvSpPr>
            <p:cNvPr id="1051957" name=" 1051956"/>
            <p:cNvSpPr/>
            <p:nvPr/>
          </p:nvSpPr>
          <p:spPr/>
        </p:sp>
        <p:sp>
          <p:nvSpPr>
            <p:cNvPr id="1051958" name=" 1051957"/>
            <p:cNvSpPr/>
            <p:nvPr/>
          </p:nvSpPr>
          <p:spPr/>
        </p:sp>
        <p:sp>
          <p:nvSpPr>
            <p:cNvPr id="1051959" name=" 1051958"/>
            <p:cNvSpPr/>
            <p:nvPr/>
          </p:nvSpPr>
          <p:spPr/>
        </p:sp>
        <p:sp>
          <p:nvSpPr>
            <p:cNvPr id="1051960" name=" 1051959"/>
            <p:cNvSpPr/>
            <p:nvPr/>
          </p:nvSpPr>
          <p:spPr/>
        </p:sp>
        <p:sp>
          <p:nvSpPr>
            <p:cNvPr id="1051961" name=" 1051960"/>
            <p:cNvSpPr/>
            <p:nvPr/>
          </p:nvSpPr>
          <p:spPr/>
        </p:sp>
        <p:sp>
          <p:nvSpPr>
            <p:cNvPr id="1051962" name=" 1051961"/>
            <p:cNvSpPr/>
            <p:nvPr/>
          </p:nvSpPr>
          <p:spPr/>
        </p:sp>
        <p:sp>
          <p:nvSpPr>
            <p:cNvPr id="1051963" name=" 1051962"/>
            <p:cNvSpPr/>
            <p:nvPr/>
          </p:nvSpPr>
          <p:spPr/>
        </p:sp>
        <p:sp>
          <p:nvSpPr>
            <p:cNvPr id="1051964" name=" 1051963"/>
            <p:cNvSpPr/>
            <p:nvPr/>
          </p:nvSpPr>
          <p:spPr/>
        </p:sp>
        <p:sp>
          <p:nvSpPr>
            <p:cNvPr id="1051965" name=" 1051964"/>
            <p:cNvSpPr/>
            <p:nvPr/>
          </p:nvSpPr>
          <p:spPr/>
        </p:sp>
        <p:sp>
          <p:nvSpPr>
            <p:cNvPr id="1051966" name=" 1051965"/>
            <p:cNvSpPr/>
            <p:nvPr/>
          </p:nvSpPr>
          <p:spPr/>
        </p:sp>
        <p:sp>
          <p:nvSpPr>
            <p:cNvPr id="1051967" name=" 1051966"/>
            <p:cNvSpPr/>
            <p:nvPr/>
          </p:nvSpPr>
          <p:spPr/>
        </p:sp>
        <p:sp>
          <p:nvSpPr>
            <p:cNvPr id="1051968" name=" 1051967"/>
            <p:cNvSpPr/>
            <p:nvPr/>
          </p:nvSpPr>
          <p:spPr/>
        </p:sp>
        <p:sp>
          <p:nvSpPr>
            <p:cNvPr id="1051969" name=" 1051968"/>
            <p:cNvSpPr/>
            <p:nvPr/>
          </p:nvSpPr>
          <p:spPr/>
        </p:sp>
        <p:sp>
          <p:nvSpPr>
            <p:cNvPr id="1051970" name=" 1051969"/>
            <p:cNvSpPr/>
            <p:nvPr/>
          </p:nvSpPr>
          <p:spPr/>
        </p:sp>
        <p:sp>
          <p:nvSpPr>
            <p:cNvPr id="1051971" name=" 1051970"/>
            <p:cNvSpPr/>
            <p:nvPr/>
          </p:nvSpPr>
          <p:spPr/>
        </p:sp>
        <p:sp>
          <p:nvSpPr>
            <p:cNvPr id="1051972" name=" 1051971"/>
            <p:cNvSpPr/>
            <p:nvPr/>
          </p:nvSpPr>
          <p:spPr/>
        </p:sp>
        <p:sp>
          <p:nvSpPr>
            <p:cNvPr id="1051973" name=" 1051972"/>
            <p:cNvSpPr/>
            <p:nvPr/>
          </p:nvSpPr>
          <p:spPr/>
        </p:sp>
        <p:sp>
          <p:nvSpPr>
            <p:cNvPr id="1051974" name=" 1051973"/>
            <p:cNvSpPr/>
            <p:nvPr/>
          </p:nvSpPr>
          <p:spPr/>
        </p:sp>
        <p:sp>
          <p:nvSpPr>
            <p:cNvPr id="1051975" name=" 1051974"/>
            <p:cNvSpPr/>
            <p:nvPr/>
          </p:nvSpPr>
          <p:spPr/>
        </p:sp>
        <p:sp>
          <p:nvSpPr>
            <p:cNvPr id="1051976" name=" 1051975"/>
            <p:cNvSpPr/>
            <p:nvPr/>
          </p:nvSpPr>
          <p:spPr/>
        </p:sp>
        <p:sp>
          <p:nvSpPr>
            <p:cNvPr id="1051977" name=" 1051976"/>
            <p:cNvSpPr/>
            <p:nvPr/>
          </p:nvSpPr>
          <p:spPr/>
        </p:sp>
        <p:sp>
          <p:nvSpPr>
            <p:cNvPr id="1051978" name=" 1051977"/>
            <p:cNvSpPr/>
            <p:nvPr/>
          </p:nvSpPr>
          <p:spPr/>
        </p:sp>
        <p:sp>
          <p:nvSpPr>
            <p:cNvPr id="1051979" name=" 1051978"/>
            <p:cNvSpPr/>
            <p:nvPr/>
          </p:nvSpPr>
          <p:spPr/>
        </p:sp>
        <p:sp>
          <p:nvSpPr>
            <p:cNvPr id="1051980" name=" 1051979"/>
            <p:cNvSpPr/>
            <p:nvPr/>
          </p:nvSpPr>
          <p:spPr/>
        </p:sp>
        <p:sp>
          <p:nvSpPr>
            <p:cNvPr id="1051981" name=" 1051980"/>
            <p:cNvSpPr/>
            <p:nvPr/>
          </p:nvSpPr>
          <p:spPr/>
        </p:sp>
        <p:sp>
          <p:nvSpPr>
            <p:cNvPr id="1051982" name=" 1051981"/>
            <p:cNvSpPr/>
            <p:nvPr/>
          </p:nvSpPr>
          <p:spPr/>
        </p:sp>
        <p:sp>
          <p:nvSpPr>
            <p:cNvPr id="1051983" name=" 1051982"/>
            <p:cNvSpPr/>
            <p:nvPr/>
          </p:nvSpPr>
          <p:spPr/>
        </p:sp>
        <p:sp>
          <p:nvSpPr>
            <p:cNvPr id="1051984" name=" 1051983"/>
            <p:cNvSpPr/>
            <p:nvPr/>
          </p:nvSpPr>
          <p:spPr/>
        </p:sp>
        <p:sp>
          <p:nvSpPr>
            <p:cNvPr id="1051985" name=" 1051984"/>
            <p:cNvSpPr/>
            <p:nvPr/>
          </p:nvSpPr>
          <p:spPr/>
        </p:sp>
        <p:sp>
          <p:nvSpPr>
            <p:cNvPr id="1051986" name=" 1051985"/>
            <p:cNvSpPr/>
            <p:nvPr/>
          </p:nvSpPr>
          <p:spPr/>
        </p:sp>
        <p:sp>
          <p:nvSpPr>
            <p:cNvPr id="1051987" name=" 1051986"/>
            <p:cNvSpPr/>
            <p:nvPr/>
          </p:nvSpPr>
          <p:spPr/>
        </p:sp>
        <p:sp>
          <p:nvSpPr>
            <p:cNvPr id="1051988" name=" 1051987"/>
            <p:cNvSpPr/>
            <p:nvPr/>
          </p:nvSpPr>
          <p:spPr/>
        </p:sp>
        <p:sp>
          <p:nvSpPr>
            <p:cNvPr id="1051989" name=" 1051988"/>
            <p:cNvSpPr/>
            <p:nvPr/>
          </p:nvSpPr>
          <p:spPr/>
        </p:sp>
        <p:sp>
          <p:nvSpPr>
            <p:cNvPr id="1051990" name=" 1051989"/>
            <p:cNvSpPr/>
            <p:nvPr/>
          </p:nvSpPr>
          <p:spPr/>
        </p:sp>
        <p:sp>
          <p:nvSpPr>
            <p:cNvPr id="1051991" name=" 1051990"/>
            <p:cNvSpPr/>
            <p:nvPr/>
          </p:nvSpPr>
          <p:spPr/>
        </p:sp>
        <p:sp>
          <p:nvSpPr>
            <p:cNvPr id="1051992" name=" 1051991"/>
            <p:cNvSpPr/>
            <p:nvPr/>
          </p:nvSpPr>
          <p:spPr/>
        </p:sp>
        <p:sp>
          <p:nvSpPr>
            <p:cNvPr id="1051993" name=" 1051992"/>
            <p:cNvSpPr/>
            <p:nvPr/>
          </p:nvSpPr>
          <p:spPr/>
        </p:sp>
        <p:sp>
          <p:nvSpPr>
            <p:cNvPr id="1051994" name=" 1051993"/>
            <p:cNvSpPr/>
            <p:nvPr/>
          </p:nvSpPr>
          <p:spPr/>
        </p:sp>
        <p:sp>
          <p:nvSpPr>
            <p:cNvPr id="1051995" name=" 1051994"/>
            <p:cNvSpPr/>
            <p:nvPr/>
          </p:nvSpPr>
          <p:spPr/>
        </p:sp>
      </p:grpSp>
      <p:sp>
        <p:nvSpPr>
          <p:cNvPr id="1051996" name="Title 1051995"/>
          <p:cNvSpPr>
            <a:spLocks noGrp="1"/>
          </p:cNvSpPr>
          <p:nvPr>
            <p:ph type="title"/>
          </p:nvPr>
        </p:nvSpPr>
        <p:spPr/>
      </p:sp>
      <p:sp>
        <p:nvSpPr>
          <p:cNvPr id="1051997" name="Subtitle 1051996"/>
          <p:cNvSpPr>
            <a:spLocks noGrp="1"/>
          </p:cNvSpPr>
          <p:nvPr>
            <p:ph type="subTitle" idx="1"/>
          </p:nvPr>
        </p:nvSpPr>
        <p:spPr/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2435;p19"/>
          <p:cNvGrpSpPr/>
          <p:nvPr/>
        </p:nvGrpSpPr>
        <p:grpSpPr>
          <a:xfrm rot="10800000">
            <a:off x="-9" y="7"/>
            <a:ext cx="951632" cy="1131613"/>
            <a:chOff x="3048875" y="2669025"/>
            <a:chExt cx="504550" cy="599975"/>
          </a:xfrm>
        </p:grpSpPr>
        <p:sp>
          <p:nvSpPr>
            <p:cNvPr id="1049708" name="Google Shape;2436;p19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09" name="Google Shape;2437;p19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0" name="Google Shape;2438;p19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1" name="Google Shape;2439;p19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2" name="Google Shape;2440;p19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3" name="Google Shape;2441;p19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4" name="Google Shape;2442;p19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5" name="Google Shape;2443;p19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6" name="Google Shape;2444;p19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7" name="Google Shape;2445;p19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8" name="Google Shape;2446;p19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19" name="Google Shape;2447;p19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0" name="Google Shape;2448;p19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1" name="Google Shape;2449;p19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2" name="Google Shape;2450;p19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3" name="Google Shape;2451;p19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4" name="Google Shape;2452;p19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5" name="Google Shape;2453;p19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6" name="Google Shape;2454;p19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7" name="Google Shape;2455;p19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8" name="Google Shape;2456;p19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29" name="Google Shape;2457;p19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2458;p19"/>
          <p:cNvGrpSpPr/>
          <p:nvPr/>
        </p:nvGrpSpPr>
        <p:grpSpPr>
          <a:xfrm rot="10800000" flipH="1">
            <a:off x="8192366" y="7"/>
            <a:ext cx="951632" cy="1131613"/>
            <a:chOff x="3048875" y="2669025"/>
            <a:chExt cx="504550" cy="599975"/>
          </a:xfrm>
        </p:grpSpPr>
        <p:sp>
          <p:nvSpPr>
            <p:cNvPr id="1049730" name="Google Shape;2459;p19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1" name="Google Shape;2460;p19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2" name="Google Shape;2461;p19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3" name="Google Shape;2462;p19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4" name="Google Shape;2463;p19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5" name="Google Shape;2464;p19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6" name="Google Shape;2465;p19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7" name="Google Shape;2466;p19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8" name="Google Shape;2467;p19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39" name="Google Shape;2468;p19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0" name="Google Shape;2469;p19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1" name="Google Shape;2470;p19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2" name="Google Shape;2471;p19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3" name="Google Shape;2472;p19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4" name="Google Shape;2473;p19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5" name="Google Shape;2474;p19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6" name="Google Shape;2475;p19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7" name="Google Shape;2476;p19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8" name="Google Shape;2477;p19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49" name="Google Shape;2478;p19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0" name="Google Shape;2479;p19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51" name="Google Shape;2480;p19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752" name="Google Shape;2481;p19"/>
          <p:cNvSpPr txBox="1">
            <a:spLocks noGrp="1"/>
          </p:cNvSpPr>
          <p:nvPr>
            <p:ph type="subTitle" idx="1"/>
          </p:nvPr>
        </p:nvSpPr>
        <p:spPr>
          <a:xfrm>
            <a:off x="720000" y="1104400"/>
            <a:ext cx="77040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</a:lvl9pPr>
          </a:lstStyle>
          <a:p>
            <a:endParaRPr/>
          </a:p>
        </p:txBody>
      </p:sp>
      <p:sp>
        <p:nvSpPr>
          <p:cNvPr id="1049753" name="Google Shape;248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645" name=" 1051644"/>
            <p:cNvSpPr/>
            <p:nvPr/>
          </p:nvSpPr>
          <p:spPr/>
        </p:sp>
        <p:sp>
          <p:nvSpPr>
            <p:cNvPr id="1051646" name=" 1051645"/>
            <p:cNvSpPr/>
            <p:nvPr/>
          </p:nvSpPr>
          <p:spPr/>
        </p:sp>
        <p:sp>
          <p:nvSpPr>
            <p:cNvPr id="1051647" name=" 1051646"/>
            <p:cNvSpPr/>
            <p:nvPr/>
          </p:nvSpPr>
          <p:spPr/>
        </p:sp>
        <p:sp>
          <p:nvSpPr>
            <p:cNvPr id="1051648" name=" 1051647"/>
            <p:cNvSpPr/>
            <p:nvPr/>
          </p:nvSpPr>
          <p:spPr/>
        </p:sp>
        <p:sp>
          <p:nvSpPr>
            <p:cNvPr id="1051649" name=" 1051648"/>
            <p:cNvSpPr/>
            <p:nvPr/>
          </p:nvSpPr>
          <p:spPr/>
        </p:sp>
        <p:sp>
          <p:nvSpPr>
            <p:cNvPr id="1051650" name=" 1051649"/>
            <p:cNvSpPr/>
            <p:nvPr/>
          </p:nvSpPr>
          <p:spPr/>
        </p:sp>
        <p:sp>
          <p:nvSpPr>
            <p:cNvPr id="1051651" name=" 1051650"/>
            <p:cNvSpPr/>
            <p:nvPr/>
          </p:nvSpPr>
          <p:spPr/>
        </p:sp>
        <p:sp>
          <p:nvSpPr>
            <p:cNvPr id="1051652" name=" 1051651"/>
            <p:cNvSpPr/>
            <p:nvPr/>
          </p:nvSpPr>
          <p:spPr/>
        </p:sp>
        <p:sp>
          <p:nvSpPr>
            <p:cNvPr id="1051653" name=" 1051652"/>
            <p:cNvSpPr/>
            <p:nvPr/>
          </p:nvSpPr>
          <p:spPr/>
        </p:sp>
        <p:sp>
          <p:nvSpPr>
            <p:cNvPr id="1051654" name=" 1051653"/>
            <p:cNvSpPr/>
            <p:nvPr/>
          </p:nvSpPr>
          <p:spPr/>
        </p:sp>
        <p:sp>
          <p:nvSpPr>
            <p:cNvPr id="1051655" name=" 1051654"/>
            <p:cNvSpPr/>
            <p:nvPr/>
          </p:nvSpPr>
          <p:spPr/>
        </p:sp>
        <p:sp>
          <p:nvSpPr>
            <p:cNvPr id="1051656" name=" 1051655"/>
            <p:cNvSpPr/>
            <p:nvPr/>
          </p:nvSpPr>
          <p:spPr/>
        </p:sp>
        <p:sp>
          <p:nvSpPr>
            <p:cNvPr id="1051657" name=" 1051656"/>
            <p:cNvSpPr/>
            <p:nvPr/>
          </p:nvSpPr>
          <p:spPr/>
        </p:sp>
        <p:sp>
          <p:nvSpPr>
            <p:cNvPr id="1051658" name=" 1051657"/>
            <p:cNvSpPr/>
            <p:nvPr/>
          </p:nvSpPr>
          <p:spPr/>
        </p:sp>
        <p:sp>
          <p:nvSpPr>
            <p:cNvPr id="1051659" name=" 1051658"/>
            <p:cNvSpPr/>
            <p:nvPr/>
          </p:nvSpPr>
          <p:spPr/>
        </p:sp>
        <p:sp>
          <p:nvSpPr>
            <p:cNvPr id="1051660" name=" 1051659"/>
            <p:cNvSpPr/>
            <p:nvPr/>
          </p:nvSpPr>
          <p:spPr/>
        </p:sp>
        <p:sp>
          <p:nvSpPr>
            <p:cNvPr id="1051661" name=" 1051660"/>
            <p:cNvSpPr/>
            <p:nvPr/>
          </p:nvSpPr>
          <p:spPr/>
        </p:sp>
        <p:sp>
          <p:nvSpPr>
            <p:cNvPr id="1051662" name=" 1051661"/>
            <p:cNvSpPr/>
            <p:nvPr/>
          </p:nvSpPr>
          <p:spPr/>
        </p:sp>
        <p:sp>
          <p:nvSpPr>
            <p:cNvPr id="1051663" name=" 1051662"/>
            <p:cNvSpPr/>
            <p:nvPr/>
          </p:nvSpPr>
          <p:spPr/>
        </p:sp>
        <p:sp>
          <p:nvSpPr>
            <p:cNvPr id="1051664" name=" 1051663"/>
            <p:cNvSpPr/>
            <p:nvPr/>
          </p:nvSpPr>
          <p:spPr/>
        </p:sp>
        <p:sp>
          <p:nvSpPr>
            <p:cNvPr id="1051665" name=" 1051664"/>
            <p:cNvSpPr/>
            <p:nvPr/>
          </p:nvSpPr>
          <p:spPr/>
        </p:sp>
        <p:sp>
          <p:nvSpPr>
            <p:cNvPr id="1051666" name=" 1051665"/>
            <p:cNvSpPr/>
            <p:nvPr/>
          </p:nvSpPr>
          <p:spPr/>
        </p:sp>
        <p:sp>
          <p:nvSpPr>
            <p:cNvPr id="1051667" name=" 1051666"/>
            <p:cNvSpPr/>
            <p:nvPr/>
          </p:nvSpPr>
          <p:spPr/>
        </p:sp>
        <p:sp>
          <p:nvSpPr>
            <p:cNvPr id="1051668" name=" 1051667"/>
            <p:cNvSpPr/>
            <p:nvPr/>
          </p:nvSpPr>
          <p:spPr/>
        </p:sp>
        <p:sp>
          <p:nvSpPr>
            <p:cNvPr id="1051669" name=" 1051668"/>
            <p:cNvSpPr/>
            <p:nvPr/>
          </p:nvSpPr>
          <p:spPr/>
        </p:sp>
        <p:sp>
          <p:nvSpPr>
            <p:cNvPr id="1051670" name=" 1051669"/>
            <p:cNvSpPr/>
            <p:nvPr/>
          </p:nvSpPr>
          <p:spPr/>
        </p:sp>
        <p:sp>
          <p:nvSpPr>
            <p:cNvPr id="1051671" name=" 1051670"/>
            <p:cNvSpPr/>
            <p:nvPr/>
          </p:nvSpPr>
          <p:spPr/>
        </p:sp>
        <p:sp>
          <p:nvSpPr>
            <p:cNvPr id="1051672" name=" 1051671"/>
            <p:cNvSpPr/>
            <p:nvPr/>
          </p:nvSpPr>
          <p:spPr/>
        </p:sp>
        <p:sp>
          <p:nvSpPr>
            <p:cNvPr id="1051673" name=" 1051672"/>
            <p:cNvSpPr/>
            <p:nvPr/>
          </p:nvSpPr>
          <p:spPr/>
        </p:sp>
        <p:sp>
          <p:nvSpPr>
            <p:cNvPr id="1051674" name=" 1051673"/>
            <p:cNvSpPr/>
            <p:nvPr/>
          </p:nvSpPr>
          <p:spPr/>
        </p:sp>
        <p:sp>
          <p:nvSpPr>
            <p:cNvPr id="1051675" name=" 1051674"/>
            <p:cNvSpPr/>
            <p:nvPr/>
          </p:nvSpPr>
          <p:spPr/>
        </p:sp>
        <p:sp>
          <p:nvSpPr>
            <p:cNvPr id="1051676" name=" 1051675"/>
            <p:cNvSpPr/>
            <p:nvPr/>
          </p:nvSpPr>
          <p:spPr/>
        </p:sp>
        <p:sp>
          <p:nvSpPr>
            <p:cNvPr id="1051677" name=" 1051676"/>
            <p:cNvSpPr/>
            <p:nvPr/>
          </p:nvSpPr>
          <p:spPr/>
        </p:sp>
        <p:sp>
          <p:nvSpPr>
            <p:cNvPr id="1051678" name=" 1051677"/>
            <p:cNvSpPr/>
            <p:nvPr/>
          </p:nvSpPr>
          <p:spPr/>
        </p:sp>
        <p:sp>
          <p:nvSpPr>
            <p:cNvPr id="1051679" name=" 1051678"/>
            <p:cNvSpPr/>
            <p:nvPr/>
          </p:nvSpPr>
          <p:spPr/>
        </p:sp>
        <p:sp>
          <p:nvSpPr>
            <p:cNvPr id="1051680" name=" 1051679"/>
            <p:cNvSpPr/>
            <p:nvPr/>
          </p:nvSpPr>
          <p:spPr/>
        </p:sp>
        <p:sp>
          <p:nvSpPr>
            <p:cNvPr id="1051681" name=" 1051680"/>
            <p:cNvSpPr/>
            <p:nvPr/>
          </p:nvSpPr>
          <p:spPr/>
        </p:sp>
      </p:grpSp>
      <p:grpSp>
        <p:nvGrpSpPr>
          <p:cNvPr id="155" name="Group 15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682" name=" 1051681"/>
            <p:cNvSpPr/>
            <p:nvPr/>
          </p:nvSpPr>
          <p:spPr/>
        </p:sp>
        <p:sp>
          <p:nvSpPr>
            <p:cNvPr id="1051683" name=" 1051682"/>
            <p:cNvSpPr/>
            <p:nvPr/>
          </p:nvSpPr>
          <p:spPr/>
        </p:sp>
        <p:sp>
          <p:nvSpPr>
            <p:cNvPr id="1051684" name=" 1051683"/>
            <p:cNvSpPr/>
            <p:nvPr/>
          </p:nvSpPr>
          <p:spPr/>
        </p:sp>
        <p:sp>
          <p:nvSpPr>
            <p:cNvPr id="1051685" name=" 1051684"/>
            <p:cNvSpPr/>
            <p:nvPr/>
          </p:nvSpPr>
          <p:spPr/>
        </p:sp>
        <p:sp>
          <p:nvSpPr>
            <p:cNvPr id="1051686" name=" 1051685"/>
            <p:cNvSpPr/>
            <p:nvPr/>
          </p:nvSpPr>
          <p:spPr/>
        </p:sp>
        <p:sp>
          <p:nvSpPr>
            <p:cNvPr id="1051687" name=" 1051686"/>
            <p:cNvSpPr/>
            <p:nvPr/>
          </p:nvSpPr>
          <p:spPr/>
        </p:sp>
        <p:sp>
          <p:nvSpPr>
            <p:cNvPr id="1051688" name=" 1051687"/>
            <p:cNvSpPr/>
            <p:nvPr/>
          </p:nvSpPr>
          <p:spPr/>
        </p:sp>
        <p:sp>
          <p:nvSpPr>
            <p:cNvPr id="1051689" name=" 1051688"/>
            <p:cNvSpPr/>
            <p:nvPr/>
          </p:nvSpPr>
          <p:spPr/>
        </p:sp>
        <p:sp>
          <p:nvSpPr>
            <p:cNvPr id="1051690" name=" 1051689"/>
            <p:cNvSpPr/>
            <p:nvPr/>
          </p:nvSpPr>
          <p:spPr/>
        </p:sp>
        <p:sp>
          <p:nvSpPr>
            <p:cNvPr id="1051691" name=" 1051690"/>
            <p:cNvSpPr/>
            <p:nvPr/>
          </p:nvSpPr>
          <p:spPr/>
        </p:sp>
        <p:sp>
          <p:nvSpPr>
            <p:cNvPr id="1051692" name=" 1051691"/>
            <p:cNvSpPr/>
            <p:nvPr/>
          </p:nvSpPr>
          <p:spPr/>
        </p:sp>
        <p:sp>
          <p:nvSpPr>
            <p:cNvPr id="1051693" name=" 1051692"/>
            <p:cNvSpPr/>
            <p:nvPr/>
          </p:nvSpPr>
          <p:spPr/>
        </p:sp>
        <p:sp>
          <p:nvSpPr>
            <p:cNvPr id="1051694" name=" 1051693"/>
            <p:cNvSpPr/>
            <p:nvPr/>
          </p:nvSpPr>
          <p:spPr/>
        </p:sp>
        <p:sp>
          <p:nvSpPr>
            <p:cNvPr id="1051695" name=" 1051694"/>
            <p:cNvSpPr/>
            <p:nvPr/>
          </p:nvSpPr>
          <p:spPr/>
        </p:sp>
        <p:sp>
          <p:nvSpPr>
            <p:cNvPr id="1051696" name=" 1051695"/>
            <p:cNvSpPr/>
            <p:nvPr/>
          </p:nvSpPr>
          <p:spPr/>
        </p:sp>
        <p:sp>
          <p:nvSpPr>
            <p:cNvPr id="1051697" name=" 1051696"/>
            <p:cNvSpPr/>
            <p:nvPr/>
          </p:nvSpPr>
          <p:spPr/>
        </p:sp>
        <p:sp>
          <p:nvSpPr>
            <p:cNvPr id="1051698" name=" 1051697"/>
            <p:cNvSpPr/>
            <p:nvPr/>
          </p:nvSpPr>
          <p:spPr/>
        </p:sp>
        <p:sp>
          <p:nvSpPr>
            <p:cNvPr id="1051699" name=" 1051698"/>
            <p:cNvSpPr/>
            <p:nvPr/>
          </p:nvSpPr>
          <p:spPr/>
        </p:sp>
        <p:sp>
          <p:nvSpPr>
            <p:cNvPr id="1051700" name=" 1051699"/>
            <p:cNvSpPr/>
            <p:nvPr/>
          </p:nvSpPr>
          <p:spPr/>
        </p:sp>
        <p:sp>
          <p:nvSpPr>
            <p:cNvPr id="1051701" name=" 1051700"/>
            <p:cNvSpPr/>
            <p:nvPr/>
          </p:nvSpPr>
          <p:spPr/>
        </p:sp>
        <p:sp>
          <p:nvSpPr>
            <p:cNvPr id="1051702" name=" 1051701"/>
            <p:cNvSpPr/>
            <p:nvPr/>
          </p:nvSpPr>
          <p:spPr/>
        </p:sp>
        <p:sp>
          <p:nvSpPr>
            <p:cNvPr id="1051703" name=" 1051702"/>
            <p:cNvSpPr/>
            <p:nvPr/>
          </p:nvSpPr>
          <p:spPr/>
        </p:sp>
        <p:sp>
          <p:nvSpPr>
            <p:cNvPr id="1051704" name=" 1051703"/>
            <p:cNvSpPr/>
            <p:nvPr/>
          </p:nvSpPr>
          <p:spPr/>
        </p:sp>
        <p:sp>
          <p:nvSpPr>
            <p:cNvPr id="1051705" name=" 1051704"/>
            <p:cNvSpPr/>
            <p:nvPr/>
          </p:nvSpPr>
          <p:spPr/>
        </p:sp>
        <p:sp>
          <p:nvSpPr>
            <p:cNvPr id="1051706" name=" 1051705"/>
            <p:cNvSpPr/>
            <p:nvPr/>
          </p:nvSpPr>
          <p:spPr/>
        </p:sp>
        <p:sp>
          <p:nvSpPr>
            <p:cNvPr id="1051707" name=" 1051706"/>
            <p:cNvSpPr/>
            <p:nvPr/>
          </p:nvSpPr>
          <p:spPr/>
        </p:sp>
        <p:sp>
          <p:nvSpPr>
            <p:cNvPr id="1051708" name=" 1051707"/>
            <p:cNvSpPr/>
            <p:nvPr/>
          </p:nvSpPr>
          <p:spPr/>
        </p:sp>
        <p:sp>
          <p:nvSpPr>
            <p:cNvPr id="1051709" name=" 1051708"/>
            <p:cNvSpPr/>
            <p:nvPr/>
          </p:nvSpPr>
          <p:spPr/>
        </p:sp>
        <p:sp>
          <p:nvSpPr>
            <p:cNvPr id="1051710" name=" 1051709"/>
            <p:cNvSpPr/>
            <p:nvPr/>
          </p:nvSpPr>
          <p:spPr/>
        </p:sp>
        <p:sp>
          <p:nvSpPr>
            <p:cNvPr id="1051711" name=" 1051710"/>
            <p:cNvSpPr/>
            <p:nvPr/>
          </p:nvSpPr>
          <p:spPr/>
        </p:sp>
        <p:sp>
          <p:nvSpPr>
            <p:cNvPr id="1051712" name=" 1051711"/>
            <p:cNvSpPr/>
            <p:nvPr/>
          </p:nvSpPr>
          <p:spPr/>
        </p:sp>
        <p:sp>
          <p:nvSpPr>
            <p:cNvPr id="1051713" name=" 1051712"/>
            <p:cNvSpPr/>
            <p:nvPr/>
          </p:nvSpPr>
          <p:spPr/>
        </p:sp>
        <p:sp>
          <p:nvSpPr>
            <p:cNvPr id="1051714" name=" 1051713"/>
            <p:cNvSpPr/>
            <p:nvPr/>
          </p:nvSpPr>
          <p:spPr/>
        </p:sp>
        <p:sp>
          <p:nvSpPr>
            <p:cNvPr id="1051715" name=" 1051714"/>
            <p:cNvSpPr/>
            <p:nvPr/>
          </p:nvSpPr>
          <p:spPr/>
        </p:sp>
        <p:sp>
          <p:nvSpPr>
            <p:cNvPr id="1051716" name=" 1051715"/>
            <p:cNvSpPr/>
            <p:nvPr/>
          </p:nvSpPr>
          <p:spPr/>
        </p:sp>
        <p:sp>
          <p:nvSpPr>
            <p:cNvPr id="1051717" name=" 1051716"/>
            <p:cNvSpPr/>
            <p:nvPr/>
          </p:nvSpPr>
          <p:spPr/>
        </p:sp>
        <p:sp>
          <p:nvSpPr>
            <p:cNvPr id="1051718" name=" 1051717"/>
            <p:cNvSpPr/>
            <p:nvPr/>
          </p:nvSpPr>
          <p:spPr/>
        </p:sp>
      </p:grpSp>
      <p:grpSp>
        <p:nvGrpSpPr>
          <p:cNvPr id="156" name="Group 155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719" name=" 1051718"/>
            <p:cNvSpPr/>
            <p:nvPr/>
          </p:nvSpPr>
          <p:spPr/>
        </p:sp>
        <p:sp>
          <p:nvSpPr>
            <p:cNvPr id="1051720" name=" 1051719"/>
            <p:cNvSpPr/>
            <p:nvPr/>
          </p:nvSpPr>
          <p:spPr/>
        </p:sp>
        <p:sp>
          <p:nvSpPr>
            <p:cNvPr id="1051721" name=" 1051720"/>
            <p:cNvSpPr/>
            <p:nvPr/>
          </p:nvSpPr>
          <p:spPr/>
        </p:sp>
        <p:sp>
          <p:nvSpPr>
            <p:cNvPr id="1051722" name=" 1051721"/>
            <p:cNvSpPr/>
            <p:nvPr/>
          </p:nvSpPr>
          <p:spPr/>
        </p:sp>
        <p:sp>
          <p:nvSpPr>
            <p:cNvPr id="1051723" name=" 1051722"/>
            <p:cNvSpPr/>
            <p:nvPr/>
          </p:nvSpPr>
          <p:spPr/>
        </p:sp>
        <p:sp>
          <p:nvSpPr>
            <p:cNvPr id="1051724" name=" 1051723"/>
            <p:cNvSpPr/>
            <p:nvPr/>
          </p:nvSpPr>
          <p:spPr/>
        </p:sp>
        <p:sp>
          <p:nvSpPr>
            <p:cNvPr id="1051725" name=" 1051724"/>
            <p:cNvSpPr/>
            <p:nvPr/>
          </p:nvSpPr>
          <p:spPr/>
        </p:sp>
        <p:sp>
          <p:nvSpPr>
            <p:cNvPr id="1051726" name=" 1051725"/>
            <p:cNvSpPr/>
            <p:nvPr/>
          </p:nvSpPr>
          <p:spPr/>
        </p:sp>
        <p:sp>
          <p:nvSpPr>
            <p:cNvPr id="1051727" name=" 1051726"/>
            <p:cNvSpPr/>
            <p:nvPr/>
          </p:nvSpPr>
          <p:spPr/>
        </p:sp>
        <p:sp>
          <p:nvSpPr>
            <p:cNvPr id="1051728" name=" 1051727"/>
            <p:cNvSpPr/>
            <p:nvPr/>
          </p:nvSpPr>
          <p:spPr/>
        </p:sp>
        <p:sp>
          <p:nvSpPr>
            <p:cNvPr id="1051729" name=" 1051728"/>
            <p:cNvSpPr/>
            <p:nvPr/>
          </p:nvSpPr>
          <p:spPr/>
        </p:sp>
        <p:sp>
          <p:nvSpPr>
            <p:cNvPr id="1051730" name=" 1051729"/>
            <p:cNvSpPr/>
            <p:nvPr/>
          </p:nvSpPr>
          <p:spPr/>
        </p:sp>
        <p:sp>
          <p:nvSpPr>
            <p:cNvPr id="1051731" name=" 1051730"/>
            <p:cNvSpPr/>
            <p:nvPr/>
          </p:nvSpPr>
          <p:spPr/>
        </p:sp>
        <p:sp>
          <p:nvSpPr>
            <p:cNvPr id="1051732" name=" 1051731"/>
            <p:cNvSpPr/>
            <p:nvPr/>
          </p:nvSpPr>
          <p:spPr/>
        </p:sp>
        <p:sp>
          <p:nvSpPr>
            <p:cNvPr id="1051733" name=" 1051732"/>
            <p:cNvSpPr/>
            <p:nvPr/>
          </p:nvSpPr>
          <p:spPr/>
        </p:sp>
        <p:sp>
          <p:nvSpPr>
            <p:cNvPr id="1051734" name=" 1051733"/>
            <p:cNvSpPr/>
            <p:nvPr/>
          </p:nvSpPr>
          <p:spPr/>
        </p:sp>
        <p:sp>
          <p:nvSpPr>
            <p:cNvPr id="1051735" name=" 1051734"/>
            <p:cNvSpPr/>
            <p:nvPr/>
          </p:nvSpPr>
          <p:spPr/>
        </p:sp>
        <p:sp>
          <p:nvSpPr>
            <p:cNvPr id="1051736" name=" 1051735"/>
            <p:cNvSpPr/>
            <p:nvPr/>
          </p:nvSpPr>
          <p:spPr/>
        </p:sp>
        <p:sp>
          <p:nvSpPr>
            <p:cNvPr id="1051737" name=" 1051736"/>
            <p:cNvSpPr/>
            <p:nvPr/>
          </p:nvSpPr>
          <p:spPr/>
        </p:sp>
        <p:sp>
          <p:nvSpPr>
            <p:cNvPr id="1051738" name=" 1051737"/>
            <p:cNvSpPr/>
            <p:nvPr/>
          </p:nvSpPr>
          <p:spPr/>
        </p:sp>
        <p:sp>
          <p:nvSpPr>
            <p:cNvPr id="1051739" name=" 1051738"/>
            <p:cNvSpPr/>
            <p:nvPr/>
          </p:nvSpPr>
          <p:spPr/>
        </p:sp>
        <p:sp>
          <p:nvSpPr>
            <p:cNvPr id="1051740" name=" 1051739"/>
            <p:cNvSpPr/>
            <p:nvPr/>
          </p:nvSpPr>
          <p:spPr/>
        </p:sp>
        <p:sp>
          <p:nvSpPr>
            <p:cNvPr id="1051741" name=" 1051740"/>
            <p:cNvSpPr/>
            <p:nvPr/>
          </p:nvSpPr>
          <p:spPr/>
        </p:sp>
        <p:sp>
          <p:nvSpPr>
            <p:cNvPr id="1051742" name=" 1051741"/>
            <p:cNvSpPr/>
            <p:nvPr/>
          </p:nvSpPr>
          <p:spPr/>
        </p:sp>
        <p:sp>
          <p:nvSpPr>
            <p:cNvPr id="1051743" name=" 1051742"/>
            <p:cNvSpPr/>
            <p:nvPr/>
          </p:nvSpPr>
          <p:spPr/>
        </p:sp>
        <p:sp>
          <p:nvSpPr>
            <p:cNvPr id="1051744" name=" 1051743"/>
            <p:cNvSpPr/>
            <p:nvPr/>
          </p:nvSpPr>
          <p:spPr/>
        </p:sp>
        <p:sp>
          <p:nvSpPr>
            <p:cNvPr id="1051745" name=" 1051744"/>
            <p:cNvSpPr/>
            <p:nvPr/>
          </p:nvSpPr>
          <p:spPr/>
        </p:sp>
        <p:sp>
          <p:nvSpPr>
            <p:cNvPr id="1051746" name=" 1051745"/>
            <p:cNvSpPr/>
            <p:nvPr/>
          </p:nvSpPr>
          <p:spPr/>
        </p:sp>
        <p:sp>
          <p:nvSpPr>
            <p:cNvPr id="1051747" name=" 1051746"/>
            <p:cNvSpPr/>
            <p:nvPr/>
          </p:nvSpPr>
          <p:spPr/>
        </p:sp>
        <p:sp>
          <p:nvSpPr>
            <p:cNvPr id="1051748" name=" 1051747"/>
            <p:cNvSpPr/>
            <p:nvPr/>
          </p:nvSpPr>
          <p:spPr/>
        </p:sp>
        <p:sp>
          <p:nvSpPr>
            <p:cNvPr id="1051749" name=" 1051748"/>
            <p:cNvSpPr/>
            <p:nvPr/>
          </p:nvSpPr>
          <p:spPr/>
        </p:sp>
        <p:sp>
          <p:nvSpPr>
            <p:cNvPr id="1051750" name=" 1051749"/>
            <p:cNvSpPr/>
            <p:nvPr/>
          </p:nvSpPr>
          <p:spPr/>
        </p:sp>
        <p:sp>
          <p:nvSpPr>
            <p:cNvPr id="1051751" name=" 1051750"/>
            <p:cNvSpPr/>
            <p:nvPr/>
          </p:nvSpPr>
          <p:spPr/>
        </p:sp>
        <p:sp>
          <p:nvSpPr>
            <p:cNvPr id="1051752" name=" 1051751"/>
            <p:cNvSpPr/>
            <p:nvPr/>
          </p:nvSpPr>
          <p:spPr/>
        </p:sp>
        <p:sp>
          <p:nvSpPr>
            <p:cNvPr id="1051753" name=" 1051752"/>
            <p:cNvSpPr/>
            <p:nvPr/>
          </p:nvSpPr>
          <p:spPr/>
        </p:sp>
        <p:sp>
          <p:nvSpPr>
            <p:cNvPr id="1051754" name=" 1051753"/>
            <p:cNvSpPr/>
            <p:nvPr/>
          </p:nvSpPr>
          <p:spPr/>
        </p:sp>
        <p:sp>
          <p:nvSpPr>
            <p:cNvPr id="1051755" name=" 1051754"/>
            <p:cNvSpPr/>
            <p:nvPr/>
          </p:nvSpPr>
          <p:spPr/>
        </p:sp>
        <p:sp>
          <p:nvSpPr>
            <p:cNvPr id="1051756" name=" 1051755"/>
            <p:cNvSpPr/>
            <p:nvPr/>
          </p:nvSpPr>
          <p:spPr/>
        </p:sp>
        <p:sp>
          <p:nvSpPr>
            <p:cNvPr id="1051757" name=" 1051756"/>
            <p:cNvSpPr/>
            <p:nvPr/>
          </p:nvSpPr>
          <p:spPr/>
        </p:sp>
        <p:sp>
          <p:nvSpPr>
            <p:cNvPr id="1051758" name=" 1051757"/>
            <p:cNvSpPr/>
            <p:nvPr/>
          </p:nvSpPr>
          <p:spPr/>
        </p:sp>
        <p:sp>
          <p:nvSpPr>
            <p:cNvPr id="1051759" name=" 1051758"/>
            <p:cNvSpPr/>
            <p:nvPr/>
          </p:nvSpPr>
          <p:spPr/>
        </p:sp>
        <p:sp>
          <p:nvSpPr>
            <p:cNvPr id="1051760" name=" 1051759"/>
            <p:cNvSpPr/>
            <p:nvPr/>
          </p:nvSpPr>
          <p:spPr/>
        </p:sp>
        <p:sp>
          <p:nvSpPr>
            <p:cNvPr id="1051761" name=" 1051760"/>
            <p:cNvSpPr/>
            <p:nvPr/>
          </p:nvSpPr>
          <p:spPr/>
        </p:sp>
        <p:sp>
          <p:nvSpPr>
            <p:cNvPr id="1051762" name=" 1051761"/>
            <p:cNvSpPr/>
            <p:nvPr/>
          </p:nvSpPr>
          <p:spPr/>
        </p:sp>
        <p:sp>
          <p:nvSpPr>
            <p:cNvPr id="1051763" name=" 1051762"/>
            <p:cNvSpPr/>
            <p:nvPr/>
          </p:nvSpPr>
          <p:spPr/>
        </p:sp>
        <p:sp>
          <p:nvSpPr>
            <p:cNvPr id="1051764" name=" 1051763"/>
            <p:cNvSpPr/>
            <p:nvPr/>
          </p:nvSpPr>
          <p:spPr/>
        </p:sp>
        <p:sp>
          <p:nvSpPr>
            <p:cNvPr id="1051765" name=" 1051764"/>
            <p:cNvSpPr/>
            <p:nvPr/>
          </p:nvSpPr>
          <p:spPr/>
        </p:sp>
        <p:sp>
          <p:nvSpPr>
            <p:cNvPr id="1051766" name=" 1051765"/>
            <p:cNvSpPr/>
            <p:nvPr/>
          </p:nvSpPr>
          <p:spPr/>
        </p:sp>
        <p:sp>
          <p:nvSpPr>
            <p:cNvPr id="1051767" name=" 1051766"/>
            <p:cNvSpPr/>
            <p:nvPr/>
          </p:nvSpPr>
          <p:spPr/>
        </p:sp>
        <p:sp>
          <p:nvSpPr>
            <p:cNvPr id="1051768" name=" 1051767"/>
            <p:cNvSpPr/>
            <p:nvPr/>
          </p:nvSpPr>
          <p:spPr/>
        </p:sp>
        <p:sp>
          <p:nvSpPr>
            <p:cNvPr id="1051769" name=" 1051768"/>
            <p:cNvSpPr/>
            <p:nvPr/>
          </p:nvSpPr>
          <p:spPr/>
        </p:sp>
        <p:sp>
          <p:nvSpPr>
            <p:cNvPr id="1051770" name=" 1051769"/>
            <p:cNvSpPr/>
            <p:nvPr/>
          </p:nvSpPr>
          <p:spPr/>
        </p:sp>
        <p:sp>
          <p:nvSpPr>
            <p:cNvPr id="1051771" name=" 1051770"/>
            <p:cNvSpPr/>
            <p:nvPr/>
          </p:nvSpPr>
          <p:spPr/>
        </p:sp>
        <p:sp>
          <p:nvSpPr>
            <p:cNvPr id="1051772" name=" 1051771"/>
            <p:cNvSpPr/>
            <p:nvPr/>
          </p:nvSpPr>
          <p:spPr/>
        </p:sp>
        <p:sp>
          <p:nvSpPr>
            <p:cNvPr id="1051773" name=" 1051772"/>
            <p:cNvSpPr/>
            <p:nvPr/>
          </p:nvSpPr>
          <p:spPr/>
        </p:sp>
        <p:sp>
          <p:nvSpPr>
            <p:cNvPr id="1051774" name=" 1051773"/>
            <p:cNvSpPr/>
            <p:nvPr/>
          </p:nvSpPr>
          <p:spPr/>
        </p:sp>
        <p:sp>
          <p:nvSpPr>
            <p:cNvPr id="1051775" name=" 1051774"/>
            <p:cNvSpPr/>
            <p:nvPr/>
          </p:nvSpPr>
          <p:spPr/>
        </p:sp>
        <p:sp>
          <p:nvSpPr>
            <p:cNvPr id="1051776" name=" 1051775"/>
            <p:cNvSpPr/>
            <p:nvPr/>
          </p:nvSpPr>
          <p:spPr/>
        </p:sp>
        <p:sp>
          <p:nvSpPr>
            <p:cNvPr id="1051777" name=" 1051776"/>
            <p:cNvSpPr/>
            <p:nvPr/>
          </p:nvSpPr>
          <p:spPr/>
        </p:sp>
        <p:sp>
          <p:nvSpPr>
            <p:cNvPr id="1051778" name=" 1051777"/>
            <p:cNvSpPr/>
            <p:nvPr/>
          </p:nvSpPr>
          <p:spPr/>
        </p:sp>
      </p:grpSp>
      <p:grpSp>
        <p:nvGrpSpPr>
          <p:cNvPr id="157" name="Group 15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779" name=" 1051778"/>
            <p:cNvSpPr/>
            <p:nvPr/>
          </p:nvSpPr>
          <p:spPr/>
        </p:sp>
        <p:sp>
          <p:nvSpPr>
            <p:cNvPr id="1051780" name=" 1051779"/>
            <p:cNvSpPr/>
            <p:nvPr/>
          </p:nvSpPr>
          <p:spPr/>
        </p:sp>
        <p:sp>
          <p:nvSpPr>
            <p:cNvPr id="1051781" name=" 1051780"/>
            <p:cNvSpPr/>
            <p:nvPr/>
          </p:nvSpPr>
          <p:spPr/>
        </p:sp>
        <p:sp>
          <p:nvSpPr>
            <p:cNvPr id="1051782" name=" 1051781"/>
            <p:cNvSpPr/>
            <p:nvPr/>
          </p:nvSpPr>
          <p:spPr/>
        </p:sp>
        <p:sp>
          <p:nvSpPr>
            <p:cNvPr id="1051783" name=" 1051782"/>
            <p:cNvSpPr/>
            <p:nvPr/>
          </p:nvSpPr>
          <p:spPr/>
        </p:sp>
        <p:sp>
          <p:nvSpPr>
            <p:cNvPr id="1051784" name=" 1051783"/>
            <p:cNvSpPr/>
            <p:nvPr/>
          </p:nvSpPr>
          <p:spPr/>
        </p:sp>
        <p:sp>
          <p:nvSpPr>
            <p:cNvPr id="1051785" name=" 1051784"/>
            <p:cNvSpPr/>
            <p:nvPr/>
          </p:nvSpPr>
          <p:spPr/>
        </p:sp>
        <p:sp>
          <p:nvSpPr>
            <p:cNvPr id="1051786" name=" 1051785"/>
            <p:cNvSpPr/>
            <p:nvPr/>
          </p:nvSpPr>
          <p:spPr/>
        </p:sp>
        <p:sp>
          <p:nvSpPr>
            <p:cNvPr id="1051787" name=" 1051786"/>
            <p:cNvSpPr/>
            <p:nvPr/>
          </p:nvSpPr>
          <p:spPr/>
        </p:sp>
        <p:sp>
          <p:nvSpPr>
            <p:cNvPr id="1051788" name=" 1051787"/>
            <p:cNvSpPr/>
            <p:nvPr/>
          </p:nvSpPr>
          <p:spPr/>
        </p:sp>
        <p:sp>
          <p:nvSpPr>
            <p:cNvPr id="1051789" name=" 1051788"/>
            <p:cNvSpPr/>
            <p:nvPr/>
          </p:nvSpPr>
          <p:spPr/>
        </p:sp>
        <p:sp>
          <p:nvSpPr>
            <p:cNvPr id="1051790" name=" 1051789"/>
            <p:cNvSpPr/>
            <p:nvPr/>
          </p:nvSpPr>
          <p:spPr/>
        </p:sp>
        <p:sp>
          <p:nvSpPr>
            <p:cNvPr id="1051791" name=" 1051790"/>
            <p:cNvSpPr/>
            <p:nvPr/>
          </p:nvSpPr>
          <p:spPr/>
        </p:sp>
        <p:sp>
          <p:nvSpPr>
            <p:cNvPr id="1051792" name=" 1051791"/>
            <p:cNvSpPr/>
            <p:nvPr/>
          </p:nvSpPr>
          <p:spPr/>
        </p:sp>
        <p:sp>
          <p:nvSpPr>
            <p:cNvPr id="1051793" name=" 1051792"/>
            <p:cNvSpPr/>
            <p:nvPr/>
          </p:nvSpPr>
          <p:spPr/>
        </p:sp>
        <p:sp>
          <p:nvSpPr>
            <p:cNvPr id="1051794" name=" 1051793"/>
            <p:cNvSpPr/>
            <p:nvPr/>
          </p:nvSpPr>
          <p:spPr/>
        </p:sp>
        <p:sp>
          <p:nvSpPr>
            <p:cNvPr id="1051795" name=" 1051794"/>
            <p:cNvSpPr/>
            <p:nvPr/>
          </p:nvSpPr>
          <p:spPr/>
        </p:sp>
        <p:sp>
          <p:nvSpPr>
            <p:cNvPr id="1051796" name=" 1051795"/>
            <p:cNvSpPr/>
            <p:nvPr/>
          </p:nvSpPr>
          <p:spPr/>
        </p:sp>
        <p:sp>
          <p:nvSpPr>
            <p:cNvPr id="1051797" name=" 1051796"/>
            <p:cNvSpPr/>
            <p:nvPr/>
          </p:nvSpPr>
          <p:spPr/>
        </p:sp>
        <p:sp>
          <p:nvSpPr>
            <p:cNvPr id="1051798" name=" 1051797"/>
            <p:cNvSpPr/>
            <p:nvPr/>
          </p:nvSpPr>
          <p:spPr/>
        </p:sp>
        <p:sp>
          <p:nvSpPr>
            <p:cNvPr id="1051799" name=" 1051798"/>
            <p:cNvSpPr/>
            <p:nvPr/>
          </p:nvSpPr>
          <p:spPr/>
        </p:sp>
        <p:sp>
          <p:nvSpPr>
            <p:cNvPr id="1051800" name=" 1051799"/>
            <p:cNvSpPr/>
            <p:nvPr/>
          </p:nvSpPr>
          <p:spPr/>
        </p:sp>
        <p:sp>
          <p:nvSpPr>
            <p:cNvPr id="1051801" name=" 1051800"/>
            <p:cNvSpPr/>
            <p:nvPr/>
          </p:nvSpPr>
          <p:spPr/>
        </p:sp>
        <p:sp>
          <p:nvSpPr>
            <p:cNvPr id="1051802" name=" 1051801"/>
            <p:cNvSpPr/>
            <p:nvPr/>
          </p:nvSpPr>
          <p:spPr/>
        </p:sp>
        <p:sp>
          <p:nvSpPr>
            <p:cNvPr id="1051803" name=" 1051802"/>
            <p:cNvSpPr/>
            <p:nvPr/>
          </p:nvSpPr>
          <p:spPr/>
        </p:sp>
        <p:sp>
          <p:nvSpPr>
            <p:cNvPr id="1051804" name=" 1051803"/>
            <p:cNvSpPr/>
            <p:nvPr/>
          </p:nvSpPr>
          <p:spPr/>
        </p:sp>
        <p:sp>
          <p:nvSpPr>
            <p:cNvPr id="1051805" name=" 1051804"/>
            <p:cNvSpPr/>
            <p:nvPr/>
          </p:nvSpPr>
          <p:spPr/>
        </p:sp>
        <p:sp>
          <p:nvSpPr>
            <p:cNvPr id="1051806" name=" 1051805"/>
            <p:cNvSpPr/>
            <p:nvPr/>
          </p:nvSpPr>
          <p:spPr/>
        </p:sp>
        <p:sp>
          <p:nvSpPr>
            <p:cNvPr id="1051807" name=" 1051806"/>
            <p:cNvSpPr/>
            <p:nvPr/>
          </p:nvSpPr>
          <p:spPr/>
        </p:sp>
        <p:sp>
          <p:nvSpPr>
            <p:cNvPr id="1051808" name=" 1051807"/>
            <p:cNvSpPr/>
            <p:nvPr/>
          </p:nvSpPr>
          <p:spPr/>
        </p:sp>
        <p:sp>
          <p:nvSpPr>
            <p:cNvPr id="1051809" name=" 1051808"/>
            <p:cNvSpPr/>
            <p:nvPr/>
          </p:nvSpPr>
          <p:spPr/>
        </p:sp>
        <p:sp>
          <p:nvSpPr>
            <p:cNvPr id="1051810" name=" 1051809"/>
            <p:cNvSpPr/>
            <p:nvPr/>
          </p:nvSpPr>
          <p:spPr/>
        </p:sp>
        <p:sp>
          <p:nvSpPr>
            <p:cNvPr id="1051811" name=" 1051810"/>
            <p:cNvSpPr/>
            <p:nvPr/>
          </p:nvSpPr>
          <p:spPr/>
        </p:sp>
        <p:sp>
          <p:nvSpPr>
            <p:cNvPr id="1051812" name=" 1051811"/>
            <p:cNvSpPr/>
            <p:nvPr/>
          </p:nvSpPr>
          <p:spPr/>
        </p:sp>
        <p:sp>
          <p:nvSpPr>
            <p:cNvPr id="1051813" name=" 1051812"/>
            <p:cNvSpPr/>
            <p:nvPr/>
          </p:nvSpPr>
          <p:spPr/>
        </p:sp>
        <p:sp>
          <p:nvSpPr>
            <p:cNvPr id="1051814" name=" 1051813"/>
            <p:cNvSpPr/>
            <p:nvPr/>
          </p:nvSpPr>
          <p:spPr/>
        </p:sp>
        <p:sp>
          <p:nvSpPr>
            <p:cNvPr id="1051815" name=" 1051814"/>
            <p:cNvSpPr/>
            <p:nvPr/>
          </p:nvSpPr>
          <p:spPr/>
        </p:sp>
        <p:sp>
          <p:nvSpPr>
            <p:cNvPr id="1051816" name=" 1051815"/>
            <p:cNvSpPr/>
            <p:nvPr/>
          </p:nvSpPr>
          <p:spPr/>
        </p:sp>
        <p:sp>
          <p:nvSpPr>
            <p:cNvPr id="1051817" name=" 1051816"/>
            <p:cNvSpPr/>
            <p:nvPr/>
          </p:nvSpPr>
          <p:spPr/>
        </p:sp>
        <p:sp>
          <p:nvSpPr>
            <p:cNvPr id="1051818" name=" 1051817"/>
            <p:cNvSpPr/>
            <p:nvPr/>
          </p:nvSpPr>
          <p:spPr/>
        </p:sp>
        <p:sp>
          <p:nvSpPr>
            <p:cNvPr id="1051819" name=" 1051818"/>
            <p:cNvSpPr/>
            <p:nvPr/>
          </p:nvSpPr>
          <p:spPr/>
        </p:sp>
        <p:sp>
          <p:nvSpPr>
            <p:cNvPr id="1051820" name=" 1051819"/>
            <p:cNvSpPr/>
            <p:nvPr/>
          </p:nvSpPr>
          <p:spPr/>
        </p:sp>
        <p:sp>
          <p:nvSpPr>
            <p:cNvPr id="1051821" name=" 1051820"/>
            <p:cNvSpPr/>
            <p:nvPr/>
          </p:nvSpPr>
          <p:spPr/>
        </p:sp>
        <p:sp>
          <p:nvSpPr>
            <p:cNvPr id="1051822" name=" 1051821"/>
            <p:cNvSpPr/>
            <p:nvPr/>
          </p:nvSpPr>
          <p:spPr/>
        </p:sp>
        <p:sp>
          <p:nvSpPr>
            <p:cNvPr id="1051823" name=" 1051822"/>
            <p:cNvSpPr/>
            <p:nvPr/>
          </p:nvSpPr>
          <p:spPr/>
        </p:sp>
        <p:sp>
          <p:nvSpPr>
            <p:cNvPr id="1051824" name=" 1051823"/>
            <p:cNvSpPr/>
            <p:nvPr/>
          </p:nvSpPr>
          <p:spPr/>
        </p:sp>
        <p:sp>
          <p:nvSpPr>
            <p:cNvPr id="1051825" name=" 1051824"/>
            <p:cNvSpPr/>
            <p:nvPr/>
          </p:nvSpPr>
          <p:spPr/>
        </p:sp>
        <p:sp>
          <p:nvSpPr>
            <p:cNvPr id="1051826" name=" 1051825"/>
            <p:cNvSpPr/>
            <p:nvPr/>
          </p:nvSpPr>
          <p:spPr/>
        </p:sp>
        <p:sp>
          <p:nvSpPr>
            <p:cNvPr id="1051827" name=" 1051826"/>
            <p:cNvSpPr/>
            <p:nvPr/>
          </p:nvSpPr>
          <p:spPr/>
        </p:sp>
        <p:sp>
          <p:nvSpPr>
            <p:cNvPr id="1051828" name=" 1051827"/>
            <p:cNvSpPr/>
            <p:nvPr/>
          </p:nvSpPr>
          <p:spPr/>
        </p:sp>
        <p:sp>
          <p:nvSpPr>
            <p:cNvPr id="1051829" name=" 1051828"/>
            <p:cNvSpPr/>
            <p:nvPr/>
          </p:nvSpPr>
          <p:spPr/>
        </p:sp>
        <p:sp>
          <p:nvSpPr>
            <p:cNvPr id="1051830" name=" 1051829"/>
            <p:cNvSpPr/>
            <p:nvPr/>
          </p:nvSpPr>
          <p:spPr/>
        </p:sp>
        <p:sp>
          <p:nvSpPr>
            <p:cNvPr id="1051831" name=" 1051830"/>
            <p:cNvSpPr/>
            <p:nvPr/>
          </p:nvSpPr>
          <p:spPr/>
        </p:sp>
        <p:sp>
          <p:nvSpPr>
            <p:cNvPr id="1051832" name=" 1051831"/>
            <p:cNvSpPr/>
            <p:nvPr/>
          </p:nvSpPr>
          <p:spPr/>
        </p:sp>
        <p:sp>
          <p:nvSpPr>
            <p:cNvPr id="1051833" name=" 1051832"/>
            <p:cNvSpPr/>
            <p:nvPr/>
          </p:nvSpPr>
          <p:spPr/>
        </p:sp>
        <p:sp>
          <p:nvSpPr>
            <p:cNvPr id="1051834" name=" 1051833"/>
            <p:cNvSpPr/>
            <p:nvPr/>
          </p:nvSpPr>
          <p:spPr/>
        </p:sp>
        <p:sp>
          <p:nvSpPr>
            <p:cNvPr id="1051835" name=" 1051834"/>
            <p:cNvSpPr/>
            <p:nvPr/>
          </p:nvSpPr>
          <p:spPr/>
        </p:sp>
        <p:sp>
          <p:nvSpPr>
            <p:cNvPr id="1051836" name=" 1051835"/>
            <p:cNvSpPr/>
            <p:nvPr/>
          </p:nvSpPr>
          <p:spPr/>
        </p:sp>
        <p:sp>
          <p:nvSpPr>
            <p:cNvPr id="1051837" name=" 1051836"/>
            <p:cNvSpPr/>
            <p:nvPr/>
          </p:nvSpPr>
          <p:spPr/>
        </p:sp>
        <p:sp>
          <p:nvSpPr>
            <p:cNvPr id="1051838" name=" 1051837"/>
            <p:cNvSpPr/>
            <p:nvPr/>
          </p:nvSpPr>
          <p:spPr/>
        </p:sp>
      </p:grpSp>
      <p:sp>
        <p:nvSpPr>
          <p:cNvPr id="1051839" name="Title 1051838"/>
          <p:cNvSpPr>
            <a:spLocks noGrp="1"/>
          </p:cNvSpPr>
          <p:nvPr>
            <p:ph type="title"/>
          </p:nvPr>
        </p:nvSpPr>
        <p:spPr/>
      </p:sp>
      <p:sp>
        <p:nvSpPr>
          <p:cNvPr id="1051840" name="Title 1051839"/>
          <p:cNvSpPr>
            <a:spLocks noGrp="1"/>
          </p:cNvSpPr>
          <p:nvPr>
            <p:ph type="title" idx="2"/>
          </p:nvPr>
        </p:nvSpPr>
        <p:spPr/>
      </p:sp>
      <p:sp>
        <p:nvSpPr>
          <p:cNvPr id="1051841" name="Subtitle 1051840"/>
          <p:cNvSpPr>
            <a:spLocks noGrp="1"/>
          </p:cNvSpPr>
          <p:nvPr>
            <p:ph type="subTitle" idx="1"/>
          </p:nvPr>
        </p:nvSpPr>
        <p:spPr/>
      </p:sp>
      <p:sp>
        <p:nvSpPr>
          <p:cNvPr id="1051842" name="Title 1051841"/>
          <p:cNvSpPr>
            <a:spLocks noGrp="1"/>
          </p:cNvSpPr>
          <p:nvPr>
            <p:ph type="title" idx="3"/>
          </p:nvPr>
        </p:nvSpPr>
        <p:spPr/>
      </p:sp>
      <p:sp>
        <p:nvSpPr>
          <p:cNvPr id="1051843" name="Subtitle 1051842"/>
          <p:cNvSpPr>
            <a:spLocks noGrp="1"/>
          </p:cNvSpPr>
          <p:nvPr>
            <p:ph type="subTitle" idx="4"/>
          </p:nvPr>
        </p:nvSpPr>
        <p:spPr/>
      </p:sp>
      <p:sp>
        <p:nvSpPr>
          <p:cNvPr id="1051844" name="Title 1051843"/>
          <p:cNvSpPr>
            <a:spLocks noGrp="1"/>
          </p:cNvSpPr>
          <p:nvPr>
            <p:ph type="title" idx="5"/>
          </p:nvPr>
        </p:nvSpPr>
        <p:spPr/>
      </p:sp>
      <p:sp>
        <p:nvSpPr>
          <p:cNvPr id="1051845" name="Subtitle 1051844"/>
          <p:cNvSpPr>
            <a:spLocks noGrp="1"/>
          </p:cNvSpPr>
          <p:nvPr>
            <p:ph type="subTitle" idx="6"/>
          </p:nvPr>
        </p:nvSpPr>
        <p:spPr/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099" name=" 1051098"/>
            <p:cNvSpPr/>
            <p:nvPr/>
          </p:nvSpPr>
          <p:spPr/>
        </p:sp>
        <p:sp>
          <p:nvSpPr>
            <p:cNvPr id="1051100" name=" 1051099"/>
            <p:cNvSpPr/>
            <p:nvPr/>
          </p:nvSpPr>
          <p:spPr/>
        </p:sp>
        <p:sp>
          <p:nvSpPr>
            <p:cNvPr id="1051101" name=" 1051100"/>
            <p:cNvSpPr/>
            <p:nvPr/>
          </p:nvSpPr>
          <p:spPr/>
        </p:sp>
        <p:sp>
          <p:nvSpPr>
            <p:cNvPr id="1051102" name=" 1051101"/>
            <p:cNvSpPr/>
            <p:nvPr/>
          </p:nvSpPr>
          <p:spPr/>
        </p:sp>
        <p:sp>
          <p:nvSpPr>
            <p:cNvPr id="1051103" name=" 1051102"/>
            <p:cNvSpPr/>
            <p:nvPr/>
          </p:nvSpPr>
          <p:spPr/>
        </p:sp>
        <p:sp>
          <p:nvSpPr>
            <p:cNvPr id="1051104" name=" 1051103"/>
            <p:cNvSpPr/>
            <p:nvPr/>
          </p:nvSpPr>
          <p:spPr/>
        </p:sp>
        <p:sp>
          <p:nvSpPr>
            <p:cNvPr id="1051105" name=" 1051104"/>
            <p:cNvSpPr/>
            <p:nvPr/>
          </p:nvSpPr>
          <p:spPr/>
        </p:sp>
        <p:sp>
          <p:nvSpPr>
            <p:cNvPr id="1051106" name=" 1051105"/>
            <p:cNvSpPr/>
            <p:nvPr/>
          </p:nvSpPr>
          <p:spPr/>
        </p:sp>
        <p:sp>
          <p:nvSpPr>
            <p:cNvPr id="1051107" name=" 1051106"/>
            <p:cNvSpPr/>
            <p:nvPr/>
          </p:nvSpPr>
          <p:spPr/>
        </p:sp>
        <p:sp>
          <p:nvSpPr>
            <p:cNvPr id="1051108" name=" 1051107"/>
            <p:cNvSpPr/>
            <p:nvPr/>
          </p:nvSpPr>
          <p:spPr/>
        </p:sp>
        <p:sp>
          <p:nvSpPr>
            <p:cNvPr id="1051109" name=" 1051108"/>
            <p:cNvSpPr/>
            <p:nvPr/>
          </p:nvSpPr>
          <p:spPr/>
        </p:sp>
        <p:sp>
          <p:nvSpPr>
            <p:cNvPr id="1051110" name=" 1051109"/>
            <p:cNvSpPr/>
            <p:nvPr/>
          </p:nvSpPr>
          <p:spPr/>
        </p:sp>
        <p:sp>
          <p:nvSpPr>
            <p:cNvPr id="1051111" name=" 1051110"/>
            <p:cNvSpPr/>
            <p:nvPr/>
          </p:nvSpPr>
          <p:spPr/>
        </p:sp>
        <p:sp>
          <p:nvSpPr>
            <p:cNvPr id="1051112" name=" 1051111"/>
            <p:cNvSpPr/>
            <p:nvPr/>
          </p:nvSpPr>
          <p:spPr/>
        </p:sp>
        <p:sp>
          <p:nvSpPr>
            <p:cNvPr id="1051113" name=" 1051112"/>
            <p:cNvSpPr/>
            <p:nvPr/>
          </p:nvSpPr>
          <p:spPr/>
        </p:sp>
        <p:sp>
          <p:nvSpPr>
            <p:cNvPr id="1051114" name=" 1051113"/>
            <p:cNvSpPr/>
            <p:nvPr/>
          </p:nvSpPr>
          <p:spPr/>
        </p:sp>
        <p:sp>
          <p:nvSpPr>
            <p:cNvPr id="1051115" name=" 1051114"/>
            <p:cNvSpPr/>
            <p:nvPr/>
          </p:nvSpPr>
          <p:spPr/>
        </p:sp>
        <p:sp>
          <p:nvSpPr>
            <p:cNvPr id="1051116" name=" 1051115"/>
            <p:cNvSpPr/>
            <p:nvPr/>
          </p:nvSpPr>
          <p:spPr/>
        </p:sp>
        <p:sp>
          <p:nvSpPr>
            <p:cNvPr id="1051117" name=" 1051116"/>
            <p:cNvSpPr/>
            <p:nvPr/>
          </p:nvSpPr>
          <p:spPr/>
        </p:sp>
        <p:sp>
          <p:nvSpPr>
            <p:cNvPr id="1051118" name=" 1051117"/>
            <p:cNvSpPr/>
            <p:nvPr/>
          </p:nvSpPr>
          <p:spPr/>
        </p:sp>
        <p:sp>
          <p:nvSpPr>
            <p:cNvPr id="1051119" name=" 1051118"/>
            <p:cNvSpPr/>
            <p:nvPr/>
          </p:nvSpPr>
          <p:spPr/>
        </p:sp>
        <p:sp>
          <p:nvSpPr>
            <p:cNvPr id="1051120" name=" 1051119"/>
            <p:cNvSpPr/>
            <p:nvPr/>
          </p:nvSpPr>
          <p:spPr/>
        </p:sp>
        <p:sp>
          <p:nvSpPr>
            <p:cNvPr id="1051121" name=" 1051120"/>
            <p:cNvSpPr/>
            <p:nvPr/>
          </p:nvSpPr>
          <p:spPr/>
        </p:sp>
        <p:sp>
          <p:nvSpPr>
            <p:cNvPr id="1051122" name=" 1051121"/>
            <p:cNvSpPr/>
            <p:nvPr/>
          </p:nvSpPr>
          <p:spPr/>
        </p:sp>
        <p:sp>
          <p:nvSpPr>
            <p:cNvPr id="1051123" name=" 1051122"/>
            <p:cNvSpPr/>
            <p:nvPr/>
          </p:nvSpPr>
          <p:spPr/>
        </p:sp>
        <p:sp>
          <p:nvSpPr>
            <p:cNvPr id="1051124" name=" 1051123"/>
            <p:cNvSpPr/>
            <p:nvPr/>
          </p:nvSpPr>
          <p:spPr/>
        </p:sp>
        <p:sp>
          <p:nvSpPr>
            <p:cNvPr id="1051125" name=" 1051124"/>
            <p:cNvSpPr/>
            <p:nvPr/>
          </p:nvSpPr>
          <p:spPr/>
        </p:sp>
        <p:sp>
          <p:nvSpPr>
            <p:cNvPr id="1051126" name=" 1051125"/>
            <p:cNvSpPr/>
            <p:nvPr/>
          </p:nvSpPr>
          <p:spPr/>
        </p:sp>
        <p:sp>
          <p:nvSpPr>
            <p:cNvPr id="1051127" name=" 1051126"/>
            <p:cNvSpPr/>
            <p:nvPr/>
          </p:nvSpPr>
          <p:spPr/>
        </p:sp>
        <p:sp>
          <p:nvSpPr>
            <p:cNvPr id="1051128" name=" 1051127"/>
            <p:cNvSpPr/>
            <p:nvPr/>
          </p:nvSpPr>
          <p:spPr/>
        </p:sp>
        <p:sp>
          <p:nvSpPr>
            <p:cNvPr id="1051129" name=" 1051128"/>
            <p:cNvSpPr/>
            <p:nvPr/>
          </p:nvSpPr>
          <p:spPr/>
        </p:sp>
        <p:sp>
          <p:nvSpPr>
            <p:cNvPr id="1051130" name=" 1051129"/>
            <p:cNvSpPr/>
            <p:nvPr/>
          </p:nvSpPr>
          <p:spPr/>
        </p:sp>
        <p:sp>
          <p:nvSpPr>
            <p:cNvPr id="1051131" name=" 1051130"/>
            <p:cNvSpPr/>
            <p:nvPr/>
          </p:nvSpPr>
          <p:spPr/>
        </p:sp>
        <p:sp>
          <p:nvSpPr>
            <p:cNvPr id="1051132" name=" 1051131"/>
            <p:cNvSpPr/>
            <p:nvPr/>
          </p:nvSpPr>
          <p:spPr/>
        </p:sp>
        <p:sp>
          <p:nvSpPr>
            <p:cNvPr id="1051133" name=" 1051132"/>
            <p:cNvSpPr/>
            <p:nvPr/>
          </p:nvSpPr>
          <p:spPr/>
        </p:sp>
        <p:sp>
          <p:nvSpPr>
            <p:cNvPr id="1051134" name=" 1051133"/>
            <p:cNvSpPr/>
            <p:nvPr/>
          </p:nvSpPr>
          <p:spPr/>
        </p:sp>
        <p:sp>
          <p:nvSpPr>
            <p:cNvPr id="1051135" name=" 1051134"/>
            <p:cNvSpPr/>
            <p:nvPr/>
          </p:nvSpPr>
          <p:spPr/>
        </p:sp>
        <p:sp>
          <p:nvSpPr>
            <p:cNvPr id="1051136" name=" 1051135"/>
            <p:cNvSpPr/>
            <p:nvPr/>
          </p:nvSpPr>
          <p:spPr/>
        </p:sp>
        <p:sp>
          <p:nvSpPr>
            <p:cNvPr id="1051137" name=" 1051136"/>
            <p:cNvSpPr/>
            <p:nvPr/>
          </p:nvSpPr>
          <p:spPr/>
        </p:sp>
        <p:sp>
          <p:nvSpPr>
            <p:cNvPr id="1051138" name=" 1051137"/>
            <p:cNvSpPr/>
            <p:nvPr/>
          </p:nvSpPr>
          <p:spPr/>
        </p:sp>
        <p:sp>
          <p:nvSpPr>
            <p:cNvPr id="1051139" name=" 1051138"/>
            <p:cNvSpPr/>
            <p:nvPr/>
          </p:nvSpPr>
          <p:spPr/>
        </p:sp>
        <p:sp>
          <p:nvSpPr>
            <p:cNvPr id="1051140" name=" 1051139"/>
            <p:cNvSpPr/>
            <p:nvPr/>
          </p:nvSpPr>
          <p:spPr/>
        </p:sp>
        <p:sp>
          <p:nvSpPr>
            <p:cNvPr id="1051141" name=" 1051140"/>
            <p:cNvSpPr/>
            <p:nvPr/>
          </p:nvSpPr>
          <p:spPr/>
        </p:sp>
        <p:sp>
          <p:nvSpPr>
            <p:cNvPr id="1051142" name=" 1051141"/>
            <p:cNvSpPr/>
            <p:nvPr/>
          </p:nvSpPr>
          <p:spPr/>
        </p:sp>
        <p:sp>
          <p:nvSpPr>
            <p:cNvPr id="1051143" name=" 1051142"/>
            <p:cNvSpPr/>
            <p:nvPr/>
          </p:nvSpPr>
          <p:spPr/>
        </p:sp>
        <p:sp>
          <p:nvSpPr>
            <p:cNvPr id="1051144" name=" 1051143"/>
            <p:cNvSpPr/>
            <p:nvPr/>
          </p:nvSpPr>
          <p:spPr/>
        </p:sp>
        <p:sp>
          <p:nvSpPr>
            <p:cNvPr id="1051145" name=" 1051144"/>
            <p:cNvSpPr/>
            <p:nvPr/>
          </p:nvSpPr>
          <p:spPr/>
        </p:sp>
        <p:sp>
          <p:nvSpPr>
            <p:cNvPr id="1051146" name=" 1051145"/>
            <p:cNvSpPr/>
            <p:nvPr/>
          </p:nvSpPr>
          <p:spPr/>
        </p:sp>
        <p:sp>
          <p:nvSpPr>
            <p:cNvPr id="1051147" name=" 1051146"/>
            <p:cNvSpPr/>
            <p:nvPr/>
          </p:nvSpPr>
          <p:spPr/>
        </p:sp>
        <p:sp>
          <p:nvSpPr>
            <p:cNvPr id="1051148" name=" 1051147"/>
            <p:cNvSpPr/>
            <p:nvPr/>
          </p:nvSpPr>
          <p:spPr/>
        </p:sp>
        <p:sp>
          <p:nvSpPr>
            <p:cNvPr id="1051149" name=" 1051148"/>
            <p:cNvSpPr/>
            <p:nvPr/>
          </p:nvSpPr>
          <p:spPr/>
        </p:sp>
        <p:sp>
          <p:nvSpPr>
            <p:cNvPr id="1051150" name=" 1051149"/>
            <p:cNvSpPr/>
            <p:nvPr/>
          </p:nvSpPr>
          <p:spPr/>
        </p:sp>
        <p:sp>
          <p:nvSpPr>
            <p:cNvPr id="1051151" name=" 1051150"/>
            <p:cNvSpPr/>
            <p:nvPr/>
          </p:nvSpPr>
          <p:spPr/>
        </p:sp>
        <p:sp>
          <p:nvSpPr>
            <p:cNvPr id="1051152" name=" 1051151"/>
            <p:cNvSpPr/>
            <p:nvPr/>
          </p:nvSpPr>
          <p:spPr/>
        </p:sp>
        <p:sp>
          <p:nvSpPr>
            <p:cNvPr id="1051153" name=" 1051152"/>
            <p:cNvSpPr/>
            <p:nvPr/>
          </p:nvSpPr>
          <p:spPr/>
        </p:sp>
        <p:sp>
          <p:nvSpPr>
            <p:cNvPr id="1051154" name=" 1051153"/>
            <p:cNvSpPr/>
            <p:nvPr/>
          </p:nvSpPr>
          <p:spPr/>
        </p:sp>
        <p:sp>
          <p:nvSpPr>
            <p:cNvPr id="1051155" name=" 1051154"/>
            <p:cNvSpPr/>
            <p:nvPr/>
          </p:nvSpPr>
          <p:spPr/>
        </p:sp>
        <p:sp>
          <p:nvSpPr>
            <p:cNvPr id="1051156" name=" 1051155"/>
            <p:cNvSpPr/>
            <p:nvPr/>
          </p:nvSpPr>
          <p:spPr/>
        </p:sp>
        <p:sp>
          <p:nvSpPr>
            <p:cNvPr id="1051157" name=" 1051156"/>
            <p:cNvSpPr/>
            <p:nvPr/>
          </p:nvSpPr>
          <p:spPr/>
        </p:sp>
        <p:sp>
          <p:nvSpPr>
            <p:cNvPr id="1051158" name=" 1051157"/>
            <p:cNvSpPr/>
            <p:nvPr/>
          </p:nvSpPr>
          <p:spPr/>
        </p:sp>
        <p:sp>
          <p:nvSpPr>
            <p:cNvPr id="1051159" name=" 1051158"/>
            <p:cNvSpPr/>
            <p:nvPr/>
          </p:nvSpPr>
          <p:spPr/>
        </p:sp>
        <p:sp>
          <p:nvSpPr>
            <p:cNvPr id="1051160" name=" 1051159"/>
            <p:cNvSpPr/>
            <p:nvPr/>
          </p:nvSpPr>
          <p:spPr/>
        </p:sp>
        <p:sp>
          <p:nvSpPr>
            <p:cNvPr id="1051161" name=" 1051160"/>
            <p:cNvSpPr/>
            <p:nvPr/>
          </p:nvSpPr>
          <p:spPr/>
        </p:sp>
        <p:sp>
          <p:nvSpPr>
            <p:cNvPr id="1051162" name=" 1051161"/>
            <p:cNvSpPr/>
            <p:nvPr/>
          </p:nvSpPr>
          <p:spPr/>
        </p:sp>
        <p:sp>
          <p:nvSpPr>
            <p:cNvPr id="1051163" name=" 1051162"/>
            <p:cNvSpPr/>
            <p:nvPr/>
          </p:nvSpPr>
          <p:spPr/>
        </p:sp>
        <p:sp>
          <p:nvSpPr>
            <p:cNvPr id="1051164" name=" 1051163"/>
            <p:cNvSpPr/>
            <p:nvPr/>
          </p:nvSpPr>
          <p:spPr/>
        </p:sp>
        <p:sp>
          <p:nvSpPr>
            <p:cNvPr id="1051165" name=" 1051164"/>
            <p:cNvSpPr/>
            <p:nvPr/>
          </p:nvSpPr>
          <p:spPr/>
        </p:sp>
        <p:sp>
          <p:nvSpPr>
            <p:cNvPr id="1051166" name=" 1051165"/>
            <p:cNvSpPr/>
            <p:nvPr/>
          </p:nvSpPr>
          <p:spPr/>
        </p:sp>
        <p:sp>
          <p:nvSpPr>
            <p:cNvPr id="1051167" name=" 1051166"/>
            <p:cNvSpPr/>
            <p:nvPr/>
          </p:nvSpPr>
          <p:spPr/>
        </p:sp>
        <p:sp>
          <p:nvSpPr>
            <p:cNvPr id="1051168" name=" 1051167"/>
            <p:cNvSpPr/>
            <p:nvPr/>
          </p:nvSpPr>
          <p:spPr/>
        </p:sp>
        <p:sp>
          <p:nvSpPr>
            <p:cNvPr id="1051169" name=" 1051168"/>
            <p:cNvSpPr/>
            <p:nvPr/>
          </p:nvSpPr>
          <p:spPr/>
        </p:sp>
        <p:sp>
          <p:nvSpPr>
            <p:cNvPr id="1051170" name=" 1051169"/>
            <p:cNvSpPr/>
            <p:nvPr/>
          </p:nvSpPr>
          <p:spPr/>
        </p:sp>
        <p:sp>
          <p:nvSpPr>
            <p:cNvPr id="1051171" name=" 1051170"/>
            <p:cNvSpPr/>
            <p:nvPr/>
          </p:nvSpPr>
          <p:spPr/>
        </p:sp>
        <p:sp>
          <p:nvSpPr>
            <p:cNvPr id="1051172" name=" 1051171"/>
            <p:cNvSpPr/>
            <p:nvPr/>
          </p:nvSpPr>
          <p:spPr/>
        </p:sp>
        <p:sp>
          <p:nvSpPr>
            <p:cNvPr id="1051173" name=" 1051172"/>
            <p:cNvSpPr/>
            <p:nvPr/>
          </p:nvSpPr>
          <p:spPr/>
        </p:sp>
        <p:sp>
          <p:nvSpPr>
            <p:cNvPr id="1051174" name=" 1051173"/>
            <p:cNvSpPr/>
            <p:nvPr/>
          </p:nvSpPr>
          <p:spPr/>
        </p:sp>
        <p:sp>
          <p:nvSpPr>
            <p:cNvPr id="1051175" name=" 1051174"/>
            <p:cNvSpPr/>
            <p:nvPr/>
          </p:nvSpPr>
          <p:spPr/>
        </p:sp>
        <p:sp>
          <p:nvSpPr>
            <p:cNvPr id="1051176" name=" 1051175"/>
            <p:cNvSpPr/>
            <p:nvPr/>
          </p:nvSpPr>
          <p:spPr/>
        </p:sp>
        <p:sp>
          <p:nvSpPr>
            <p:cNvPr id="1051177" name=" 1051176"/>
            <p:cNvSpPr/>
            <p:nvPr/>
          </p:nvSpPr>
          <p:spPr/>
        </p:sp>
        <p:sp>
          <p:nvSpPr>
            <p:cNvPr id="1051178" name=" 1051177"/>
            <p:cNvSpPr/>
            <p:nvPr/>
          </p:nvSpPr>
          <p:spPr/>
        </p:sp>
        <p:sp>
          <p:nvSpPr>
            <p:cNvPr id="1051179" name=" 1051178"/>
            <p:cNvSpPr/>
            <p:nvPr/>
          </p:nvSpPr>
          <p:spPr/>
        </p:sp>
        <p:sp>
          <p:nvSpPr>
            <p:cNvPr id="1051180" name=" 1051179"/>
            <p:cNvSpPr/>
            <p:nvPr/>
          </p:nvSpPr>
          <p:spPr/>
        </p:sp>
        <p:sp>
          <p:nvSpPr>
            <p:cNvPr id="1051181" name=" 1051180"/>
            <p:cNvSpPr/>
            <p:nvPr/>
          </p:nvSpPr>
          <p:spPr/>
        </p:sp>
        <p:sp>
          <p:nvSpPr>
            <p:cNvPr id="1051182" name=" 1051181"/>
            <p:cNvSpPr/>
            <p:nvPr/>
          </p:nvSpPr>
          <p:spPr/>
        </p:sp>
        <p:sp>
          <p:nvSpPr>
            <p:cNvPr id="1051183" name=" 1051182"/>
            <p:cNvSpPr/>
            <p:nvPr/>
          </p:nvSpPr>
          <p:spPr/>
        </p:sp>
        <p:sp>
          <p:nvSpPr>
            <p:cNvPr id="1051184" name=" 1051183"/>
            <p:cNvSpPr/>
            <p:nvPr/>
          </p:nvSpPr>
          <p:spPr/>
        </p:sp>
        <p:sp>
          <p:nvSpPr>
            <p:cNvPr id="1051185" name=" 1051184"/>
            <p:cNvSpPr/>
            <p:nvPr/>
          </p:nvSpPr>
          <p:spPr/>
        </p:sp>
        <p:sp>
          <p:nvSpPr>
            <p:cNvPr id="1051186" name=" 1051185"/>
            <p:cNvSpPr/>
            <p:nvPr/>
          </p:nvSpPr>
          <p:spPr/>
        </p:sp>
        <p:sp>
          <p:nvSpPr>
            <p:cNvPr id="1051187" name=" 1051186"/>
            <p:cNvSpPr/>
            <p:nvPr/>
          </p:nvSpPr>
          <p:spPr/>
        </p:sp>
        <p:sp>
          <p:nvSpPr>
            <p:cNvPr id="1051188" name=" 1051187"/>
            <p:cNvSpPr/>
            <p:nvPr/>
          </p:nvSpPr>
          <p:spPr/>
        </p:sp>
        <p:sp>
          <p:nvSpPr>
            <p:cNvPr id="1051189" name=" 1051188"/>
            <p:cNvSpPr/>
            <p:nvPr/>
          </p:nvSpPr>
          <p:spPr/>
        </p:sp>
        <p:sp>
          <p:nvSpPr>
            <p:cNvPr id="1051190" name=" 1051189"/>
            <p:cNvSpPr/>
            <p:nvPr/>
          </p:nvSpPr>
          <p:spPr/>
        </p:sp>
        <p:sp>
          <p:nvSpPr>
            <p:cNvPr id="1051191" name=" 1051190"/>
            <p:cNvSpPr/>
            <p:nvPr/>
          </p:nvSpPr>
          <p:spPr/>
        </p:sp>
        <p:sp>
          <p:nvSpPr>
            <p:cNvPr id="1051192" name=" 1051191"/>
            <p:cNvSpPr/>
            <p:nvPr/>
          </p:nvSpPr>
          <p:spPr/>
        </p:sp>
        <p:sp>
          <p:nvSpPr>
            <p:cNvPr id="1051193" name=" 1051192"/>
            <p:cNvSpPr/>
            <p:nvPr/>
          </p:nvSpPr>
          <p:spPr/>
        </p:sp>
        <p:sp>
          <p:nvSpPr>
            <p:cNvPr id="1051194" name=" 1051193"/>
            <p:cNvSpPr/>
            <p:nvPr/>
          </p:nvSpPr>
          <p:spPr/>
        </p:sp>
        <p:sp>
          <p:nvSpPr>
            <p:cNvPr id="1051195" name=" 1051194"/>
            <p:cNvSpPr/>
            <p:nvPr/>
          </p:nvSpPr>
          <p:spPr/>
        </p:sp>
        <p:sp>
          <p:nvSpPr>
            <p:cNvPr id="1051196" name=" 1051195"/>
            <p:cNvSpPr/>
            <p:nvPr/>
          </p:nvSpPr>
          <p:spPr/>
        </p:sp>
        <p:sp>
          <p:nvSpPr>
            <p:cNvPr id="1051197" name=" 1051196"/>
            <p:cNvSpPr/>
            <p:nvPr/>
          </p:nvSpPr>
          <p:spPr/>
        </p:sp>
        <p:sp>
          <p:nvSpPr>
            <p:cNvPr id="1051198" name=" 1051197"/>
            <p:cNvSpPr/>
            <p:nvPr/>
          </p:nvSpPr>
          <p:spPr/>
        </p:sp>
        <p:sp>
          <p:nvSpPr>
            <p:cNvPr id="1051199" name=" 1051198"/>
            <p:cNvSpPr/>
            <p:nvPr/>
          </p:nvSpPr>
          <p:spPr/>
        </p:sp>
        <p:sp>
          <p:nvSpPr>
            <p:cNvPr id="1051200" name=" 1051199"/>
            <p:cNvSpPr/>
            <p:nvPr/>
          </p:nvSpPr>
          <p:spPr/>
        </p:sp>
        <p:sp>
          <p:nvSpPr>
            <p:cNvPr id="1051201" name=" 1051200"/>
            <p:cNvSpPr/>
            <p:nvPr/>
          </p:nvSpPr>
          <p:spPr/>
        </p:sp>
      </p:grpSp>
      <p:grpSp>
        <p:nvGrpSpPr>
          <p:cNvPr id="144" name="Group 14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202" name=" 1051201"/>
            <p:cNvSpPr/>
            <p:nvPr/>
          </p:nvSpPr>
          <p:spPr/>
        </p:sp>
        <p:sp>
          <p:nvSpPr>
            <p:cNvPr id="1051203" name=" 1051202"/>
            <p:cNvSpPr/>
            <p:nvPr/>
          </p:nvSpPr>
          <p:spPr/>
        </p:sp>
        <p:sp>
          <p:nvSpPr>
            <p:cNvPr id="1051204" name=" 1051203"/>
            <p:cNvSpPr/>
            <p:nvPr/>
          </p:nvSpPr>
          <p:spPr/>
        </p:sp>
        <p:sp>
          <p:nvSpPr>
            <p:cNvPr id="1051205" name=" 1051204"/>
            <p:cNvSpPr/>
            <p:nvPr/>
          </p:nvSpPr>
          <p:spPr/>
        </p:sp>
        <p:sp>
          <p:nvSpPr>
            <p:cNvPr id="1051206" name=" 1051205"/>
            <p:cNvSpPr/>
            <p:nvPr/>
          </p:nvSpPr>
          <p:spPr/>
        </p:sp>
        <p:sp>
          <p:nvSpPr>
            <p:cNvPr id="1051207" name=" 1051206"/>
            <p:cNvSpPr/>
            <p:nvPr/>
          </p:nvSpPr>
          <p:spPr/>
        </p:sp>
        <p:sp>
          <p:nvSpPr>
            <p:cNvPr id="1051208" name=" 1051207"/>
            <p:cNvSpPr/>
            <p:nvPr/>
          </p:nvSpPr>
          <p:spPr/>
        </p:sp>
        <p:sp>
          <p:nvSpPr>
            <p:cNvPr id="1051209" name=" 1051208"/>
            <p:cNvSpPr/>
            <p:nvPr/>
          </p:nvSpPr>
          <p:spPr/>
        </p:sp>
        <p:sp>
          <p:nvSpPr>
            <p:cNvPr id="1051210" name=" 1051209"/>
            <p:cNvSpPr/>
            <p:nvPr/>
          </p:nvSpPr>
          <p:spPr/>
        </p:sp>
        <p:sp>
          <p:nvSpPr>
            <p:cNvPr id="1051211" name=" 1051210"/>
            <p:cNvSpPr/>
            <p:nvPr/>
          </p:nvSpPr>
          <p:spPr/>
        </p:sp>
        <p:sp>
          <p:nvSpPr>
            <p:cNvPr id="1051212" name=" 1051211"/>
            <p:cNvSpPr/>
            <p:nvPr/>
          </p:nvSpPr>
          <p:spPr/>
        </p:sp>
        <p:sp>
          <p:nvSpPr>
            <p:cNvPr id="1051213" name=" 1051212"/>
            <p:cNvSpPr/>
            <p:nvPr/>
          </p:nvSpPr>
          <p:spPr/>
        </p:sp>
        <p:sp>
          <p:nvSpPr>
            <p:cNvPr id="1051214" name=" 1051213"/>
            <p:cNvSpPr/>
            <p:nvPr/>
          </p:nvSpPr>
          <p:spPr/>
        </p:sp>
        <p:sp>
          <p:nvSpPr>
            <p:cNvPr id="1051215" name=" 1051214"/>
            <p:cNvSpPr/>
            <p:nvPr/>
          </p:nvSpPr>
          <p:spPr/>
        </p:sp>
        <p:sp>
          <p:nvSpPr>
            <p:cNvPr id="1051216" name=" 1051215"/>
            <p:cNvSpPr/>
            <p:nvPr/>
          </p:nvSpPr>
          <p:spPr/>
        </p:sp>
        <p:sp>
          <p:nvSpPr>
            <p:cNvPr id="1051217" name=" 1051216"/>
            <p:cNvSpPr/>
            <p:nvPr/>
          </p:nvSpPr>
          <p:spPr/>
        </p:sp>
        <p:sp>
          <p:nvSpPr>
            <p:cNvPr id="1051218" name=" 1051217"/>
            <p:cNvSpPr/>
            <p:nvPr/>
          </p:nvSpPr>
          <p:spPr/>
        </p:sp>
        <p:sp>
          <p:nvSpPr>
            <p:cNvPr id="1051219" name=" 1051218"/>
            <p:cNvSpPr/>
            <p:nvPr/>
          </p:nvSpPr>
          <p:spPr/>
        </p:sp>
        <p:sp>
          <p:nvSpPr>
            <p:cNvPr id="1051220" name=" 1051219"/>
            <p:cNvSpPr/>
            <p:nvPr/>
          </p:nvSpPr>
          <p:spPr/>
        </p:sp>
        <p:sp>
          <p:nvSpPr>
            <p:cNvPr id="1051221" name=" 1051220"/>
            <p:cNvSpPr/>
            <p:nvPr/>
          </p:nvSpPr>
          <p:spPr/>
        </p:sp>
        <p:sp>
          <p:nvSpPr>
            <p:cNvPr id="1051222" name=" 1051221"/>
            <p:cNvSpPr/>
            <p:nvPr/>
          </p:nvSpPr>
          <p:spPr/>
        </p:sp>
        <p:sp>
          <p:nvSpPr>
            <p:cNvPr id="1051223" name=" 1051222"/>
            <p:cNvSpPr/>
            <p:nvPr/>
          </p:nvSpPr>
          <p:spPr/>
        </p:sp>
        <p:sp>
          <p:nvSpPr>
            <p:cNvPr id="1051224" name=" 1051223"/>
            <p:cNvSpPr/>
            <p:nvPr/>
          </p:nvSpPr>
          <p:spPr/>
        </p:sp>
        <p:sp>
          <p:nvSpPr>
            <p:cNvPr id="1051225" name=" 1051224"/>
            <p:cNvSpPr/>
            <p:nvPr/>
          </p:nvSpPr>
          <p:spPr/>
        </p:sp>
        <p:sp>
          <p:nvSpPr>
            <p:cNvPr id="1051226" name=" 1051225"/>
            <p:cNvSpPr/>
            <p:nvPr/>
          </p:nvSpPr>
          <p:spPr/>
        </p:sp>
        <p:sp>
          <p:nvSpPr>
            <p:cNvPr id="1051227" name=" 1051226"/>
            <p:cNvSpPr/>
            <p:nvPr/>
          </p:nvSpPr>
          <p:spPr/>
        </p:sp>
        <p:sp>
          <p:nvSpPr>
            <p:cNvPr id="1051228" name=" 1051227"/>
            <p:cNvSpPr/>
            <p:nvPr/>
          </p:nvSpPr>
          <p:spPr/>
        </p:sp>
        <p:sp>
          <p:nvSpPr>
            <p:cNvPr id="1051229" name=" 1051228"/>
            <p:cNvSpPr/>
            <p:nvPr/>
          </p:nvSpPr>
          <p:spPr/>
        </p:sp>
        <p:sp>
          <p:nvSpPr>
            <p:cNvPr id="1051230" name=" 1051229"/>
            <p:cNvSpPr/>
            <p:nvPr/>
          </p:nvSpPr>
          <p:spPr/>
        </p:sp>
        <p:sp>
          <p:nvSpPr>
            <p:cNvPr id="1051231" name=" 1051230"/>
            <p:cNvSpPr/>
            <p:nvPr/>
          </p:nvSpPr>
          <p:spPr/>
        </p:sp>
        <p:sp>
          <p:nvSpPr>
            <p:cNvPr id="1051232" name=" 1051231"/>
            <p:cNvSpPr/>
            <p:nvPr/>
          </p:nvSpPr>
          <p:spPr/>
        </p:sp>
        <p:sp>
          <p:nvSpPr>
            <p:cNvPr id="1051233" name=" 1051232"/>
            <p:cNvSpPr/>
            <p:nvPr/>
          </p:nvSpPr>
          <p:spPr/>
        </p:sp>
        <p:sp>
          <p:nvSpPr>
            <p:cNvPr id="1051234" name=" 1051233"/>
            <p:cNvSpPr/>
            <p:nvPr/>
          </p:nvSpPr>
          <p:spPr/>
        </p:sp>
        <p:sp>
          <p:nvSpPr>
            <p:cNvPr id="1051235" name=" 1051234"/>
            <p:cNvSpPr/>
            <p:nvPr/>
          </p:nvSpPr>
          <p:spPr/>
        </p:sp>
        <p:sp>
          <p:nvSpPr>
            <p:cNvPr id="1051236" name=" 1051235"/>
            <p:cNvSpPr/>
            <p:nvPr/>
          </p:nvSpPr>
          <p:spPr/>
        </p:sp>
        <p:sp>
          <p:nvSpPr>
            <p:cNvPr id="1051237" name=" 1051236"/>
            <p:cNvSpPr/>
            <p:nvPr/>
          </p:nvSpPr>
          <p:spPr/>
        </p:sp>
        <p:sp>
          <p:nvSpPr>
            <p:cNvPr id="1051238" name=" 1051237"/>
            <p:cNvSpPr/>
            <p:nvPr/>
          </p:nvSpPr>
          <p:spPr/>
        </p:sp>
        <p:sp>
          <p:nvSpPr>
            <p:cNvPr id="1051239" name=" 1051238"/>
            <p:cNvSpPr/>
            <p:nvPr/>
          </p:nvSpPr>
          <p:spPr/>
        </p:sp>
        <p:sp>
          <p:nvSpPr>
            <p:cNvPr id="1051240" name=" 1051239"/>
            <p:cNvSpPr/>
            <p:nvPr/>
          </p:nvSpPr>
          <p:spPr/>
        </p:sp>
        <p:sp>
          <p:nvSpPr>
            <p:cNvPr id="1051241" name=" 1051240"/>
            <p:cNvSpPr/>
            <p:nvPr/>
          </p:nvSpPr>
          <p:spPr/>
        </p:sp>
        <p:sp>
          <p:nvSpPr>
            <p:cNvPr id="1051242" name=" 1051241"/>
            <p:cNvSpPr/>
            <p:nvPr/>
          </p:nvSpPr>
          <p:spPr/>
        </p:sp>
        <p:sp>
          <p:nvSpPr>
            <p:cNvPr id="1051243" name=" 1051242"/>
            <p:cNvSpPr/>
            <p:nvPr/>
          </p:nvSpPr>
          <p:spPr/>
        </p:sp>
        <p:sp>
          <p:nvSpPr>
            <p:cNvPr id="1051244" name=" 1051243"/>
            <p:cNvSpPr/>
            <p:nvPr/>
          </p:nvSpPr>
          <p:spPr/>
        </p:sp>
        <p:sp>
          <p:nvSpPr>
            <p:cNvPr id="1051245" name=" 1051244"/>
            <p:cNvSpPr/>
            <p:nvPr/>
          </p:nvSpPr>
          <p:spPr/>
        </p:sp>
        <p:sp>
          <p:nvSpPr>
            <p:cNvPr id="1051246" name=" 1051245"/>
            <p:cNvSpPr/>
            <p:nvPr/>
          </p:nvSpPr>
          <p:spPr/>
        </p:sp>
        <p:sp>
          <p:nvSpPr>
            <p:cNvPr id="1051247" name=" 1051246"/>
            <p:cNvSpPr/>
            <p:nvPr/>
          </p:nvSpPr>
          <p:spPr/>
        </p:sp>
        <p:sp>
          <p:nvSpPr>
            <p:cNvPr id="1051248" name=" 1051247"/>
            <p:cNvSpPr/>
            <p:nvPr/>
          </p:nvSpPr>
          <p:spPr/>
        </p:sp>
        <p:sp>
          <p:nvSpPr>
            <p:cNvPr id="1051249" name=" 1051248"/>
            <p:cNvSpPr/>
            <p:nvPr/>
          </p:nvSpPr>
          <p:spPr/>
        </p:sp>
        <p:sp>
          <p:nvSpPr>
            <p:cNvPr id="1051250" name=" 1051249"/>
            <p:cNvSpPr/>
            <p:nvPr/>
          </p:nvSpPr>
          <p:spPr/>
        </p:sp>
        <p:sp>
          <p:nvSpPr>
            <p:cNvPr id="1051251" name=" 1051250"/>
            <p:cNvSpPr/>
            <p:nvPr/>
          </p:nvSpPr>
          <p:spPr/>
        </p:sp>
        <p:sp>
          <p:nvSpPr>
            <p:cNvPr id="1051252" name=" 1051251"/>
            <p:cNvSpPr/>
            <p:nvPr/>
          </p:nvSpPr>
          <p:spPr/>
        </p:sp>
        <p:sp>
          <p:nvSpPr>
            <p:cNvPr id="1051253" name=" 1051252"/>
            <p:cNvSpPr/>
            <p:nvPr/>
          </p:nvSpPr>
          <p:spPr/>
        </p:sp>
        <p:sp>
          <p:nvSpPr>
            <p:cNvPr id="1051254" name=" 1051253"/>
            <p:cNvSpPr/>
            <p:nvPr/>
          </p:nvSpPr>
          <p:spPr/>
        </p:sp>
        <p:sp>
          <p:nvSpPr>
            <p:cNvPr id="1051255" name=" 1051254"/>
            <p:cNvSpPr/>
            <p:nvPr/>
          </p:nvSpPr>
          <p:spPr/>
        </p:sp>
        <p:sp>
          <p:nvSpPr>
            <p:cNvPr id="1051256" name=" 1051255"/>
            <p:cNvSpPr/>
            <p:nvPr/>
          </p:nvSpPr>
          <p:spPr/>
        </p:sp>
        <p:sp>
          <p:nvSpPr>
            <p:cNvPr id="1051257" name=" 1051256"/>
            <p:cNvSpPr/>
            <p:nvPr/>
          </p:nvSpPr>
          <p:spPr/>
        </p:sp>
        <p:sp>
          <p:nvSpPr>
            <p:cNvPr id="1051258" name=" 1051257"/>
            <p:cNvSpPr/>
            <p:nvPr/>
          </p:nvSpPr>
          <p:spPr/>
        </p:sp>
        <p:sp>
          <p:nvSpPr>
            <p:cNvPr id="1051259" name=" 1051258"/>
            <p:cNvSpPr/>
            <p:nvPr/>
          </p:nvSpPr>
          <p:spPr/>
        </p:sp>
        <p:sp>
          <p:nvSpPr>
            <p:cNvPr id="1051260" name=" 1051259"/>
            <p:cNvSpPr/>
            <p:nvPr/>
          </p:nvSpPr>
          <p:spPr/>
        </p:sp>
        <p:sp>
          <p:nvSpPr>
            <p:cNvPr id="1051261" name=" 1051260"/>
            <p:cNvSpPr/>
            <p:nvPr/>
          </p:nvSpPr>
          <p:spPr/>
        </p:sp>
        <p:sp>
          <p:nvSpPr>
            <p:cNvPr id="1051262" name=" 1051261"/>
            <p:cNvSpPr/>
            <p:nvPr/>
          </p:nvSpPr>
          <p:spPr/>
        </p:sp>
        <p:sp>
          <p:nvSpPr>
            <p:cNvPr id="1051263" name=" 1051262"/>
            <p:cNvSpPr/>
            <p:nvPr/>
          </p:nvSpPr>
          <p:spPr/>
        </p:sp>
        <p:sp>
          <p:nvSpPr>
            <p:cNvPr id="1051264" name=" 1051263"/>
            <p:cNvSpPr/>
            <p:nvPr/>
          </p:nvSpPr>
          <p:spPr/>
        </p:sp>
        <p:sp>
          <p:nvSpPr>
            <p:cNvPr id="1051265" name=" 1051264"/>
            <p:cNvSpPr/>
            <p:nvPr/>
          </p:nvSpPr>
          <p:spPr/>
        </p:sp>
        <p:sp>
          <p:nvSpPr>
            <p:cNvPr id="1051266" name=" 1051265"/>
            <p:cNvSpPr/>
            <p:nvPr/>
          </p:nvSpPr>
          <p:spPr/>
        </p:sp>
        <p:sp>
          <p:nvSpPr>
            <p:cNvPr id="1051267" name=" 1051266"/>
            <p:cNvSpPr/>
            <p:nvPr/>
          </p:nvSpPr>
          <p:spPr/>
        </p:sp>
        <p:sp>
          <p:nvSpPr>
            <p:cNvPr id="1051268" name=" 1051267"/>
            <p:cNvSpPr/>
            <p:nvPr/>
          </p:nvSpPr>
          <p:spPr/>
        </p:sp>
        <p:sp>
          <p:nvSpPr>
            <p:cNvPr id="1051269" name=" 1051268"/>
            <p:cNvSpPr/>
            <p:nvPr/>
          </p:nvSpPr>
          <p:spPr/>
        </p:sp>
        <p:sp>
          <p:nvSpPr>
            <p:cNvPr id="1051270" name=" 1051269"/>
            <p:cNvSpPr/>
            <p:nvPr/>
          </p:nvSpPr>
          <p:spPr/>
        </p:sp>
        <p:sp>
          <p:nvSpPr>
            <p:cNvPr id="1051271" name=" 1051270"/>
            <p:cNvSpPr/>
            <p:nvPr/>
          </p:nvSpPr>
          <p:spPr/>
        </p:sp>
        <p:sp>
          <p:nvSpPr>
            <p:cNvPr id="1051272" name=" 1051271"/>
            <p:cNvSpPr/>
            <p:nvPr/>
          </p:nvSpPr>
          <p:spPr/>
        </p:sp>
        <p:sp>
          <p:nvSpPr>
            <p:cNvPr id="1051273" name=" 1051272"/>
            <p:cNvSpPr/>
            <p:nvPr/>
          </p:nvSpPr>
          <p:spPr/>
        </p:sp>
        <p:sp>
          <p:nvSpPr>
            <p:cNvPr id="1051274" name=" 1051273"/>
            <p:cNvSpPr/>
            <p:nvPr/>
          </p:nvSpPr>
          <p:spPr/>
        </p:sp>
        <p:sp>
          <p:nvSpPr>
            <p:cNvPr id="1051275" name=" 1051274"/>
            <p:cNvSpPr/>
            <p:nvPr/>
          </p:nvSpPr>
          <p:spPr/>
        </p:sp>
        <p:sp>
          <p:nvSpPr>
            <p:cNvPr id="1051276" name=" 1051275"/>
            <p:cNvSpPr/>
            <p:nvPr/>
          </p:nvSpPr>
          <p:spPr/>
        </p:sp>
        <p:sp>
          <p:nvSpPr>
            <p:cNvPr id="1051277" name=" 1051276"/>
            <p:cNvSpPr/>
            <p:nvPr/>
          </p:nvSpPr>
          <p:spPr/>
        </p:sp>
        <p:sp>
          <p:nvSpPr>
            <p:cNvPr id="1051278" name=" 1051277"/>
            <p:cNvSpPr/>
            <p:nvPr/>
          </p:nvSpPr>
          <p:spPr/>
        </p:sp>
        <p:sp>
          <p:nvSpPr>
            <p:cNvPr id="1051279" name=" 1051278"/>
            <p:cNvSpPr/>
            <p:nvPr/>
          </p:nvSpPr>
          <p:spPr/>
        </p:sp>
        <p:sp>
          <p:nvSpPr>
            <p:cNvPr id="1051280" name=" 1051279"/>
            <p:cNvSpPr/>
            <p:nvPr/>
          </p:nvSpPr>
          <p:spPr/>
        </p:sp>
        <p:sp>
          <p:nvSpPr>
            <p:cNvPr id="1051281" name=" 1051280"/>
            <p:cNvSpPr/>
            <p:nvPr/>
          </p:nvSpPr>
          <p:spPr/>
        </p:sp>
        <p:sp>
          <p:nvSpPr>
            <p:cNvPr id="1051282" name=" 1051281"/>
            <p:cNvSpPr/>
            <p:nvPr/>
          </p:nvSpPr>
          <p:spPr/>
        </p:sp>
        <p:sp>
          <p:nvSpPr>
            <p:cNvPr id="1051283" name=" 1051282"/>
            <p:cNvSpPr/>
            <p:nvPr/>
          </p:nvSpPr>
          <p:spPr/>
        </p:sp>
        <p:sp>
          <p:nvSpPr>
            <p:cNvPr id="1051284" name=" 1051283"/>
            <p:cNvSpPr/>
            <p:nvPr/>
          </p:nvSpPr>
          <p:spPr/>
        </p:sp>
        <p:sp>
          <p:nvSpPr>
            <p:cNvPr id="1051285" name=" 1051284"/>
            <p:cNvSpPr/>
            <p:nvPr/>
          </p:nvSpPr>
          <p:spPr/>
        </p:sp>
        <p:sp>
          <p:nvSpPr>
            <p:cNvPr id="1051286" name=" 1051285"/>
            <p:cNvSpPr/>
            <p:nvPr/>
          </p:nvSpPr>
          <p:spPr/>
        </p:sp>
        <p:sp>
          <p:nvSpPr>
            <p:cNvPr id="1051287" name=" 1051286"/>
            <p:cNvSpPr/>
            <p:nvPr/>
          </p:nvSpPr>
          <p:spPr/>
        </p:sp>
        <p:sp>
          <p:nvSpPr>
            <p:cNvPr id="1051288" name=" 1051287"/>
            <p:cNvSpPr/>
            <p:nvPr/>
          </p:nvSpPr>
          <p:spPr/>
        </p:sp>
        <p:sp>
          <p:nvSpPr>
            <p:cNvPr id="1051289" name=" 1051288"/>
            <p:cNvSpPr/>
            <p:nvPr/>
          </p:nvSpPr>
          <p:spPr/>
        </p:sp>
        <p:sp>
          <p:nvSpPr>
            <p:cNvPr id="1051290" name=" 1051289"/>
            <p:cNvSpPr/>
            <p:nvPr/>
          </p:nvSpPr>
          <p:spPr/>
        </p:sp>
        <p:sp>
          <p:nvSpPr>
            <p:cNvPr id="1051291" name=" 1051290"/>
            <p:cNvSpPr/>
            <p:nvPr/>
          </p:nvSpPr>
          <p:spPr/>
        </p:sp>
        <p:sp>
          <p:nvSpPr>
            <p:cNvPr id="1051292" name=" 1051291"/>
            <p:cNvSpPr/>
            <p:nvPr/>
          </p:nvSpPr>
          <p:spPr/>
        </p:sp>
        <p:sp>
          <p:nvSpPr>
            <p:cNvPr id="1051293" name=" 1051292"/>
            <p:cNvSpPr/>
            <p:nvPr/>
          </p:nvSpPr>
          <p:spPr/>
        </p:sp>
        <p:sp>
          <p:nvSpPr>
            <p:cNvPr id="1051294" name=" 1051293"/>
            <p:cNvSpPr/>
            <p:nvPr/>
          </p:nvSpPr>
          <p:spPr/>
        </p:sp>
        <p:sp>
          <p:nvSpPr>
            <p:cNvPr id="1051295" name=" 1051294"/>
            <p:cNvSpPr/>
            <p:nvPr/>
          </p:nvSpPr>
          <p:spPr/>
        </p:sp>
        <p:sp>
          <p:nvSpPr>
            <p:cNvPr id="1051296" name=" 1051295"/>
            <p:cNvSpPr/>
            <p:nvPr/>
          </p:nvSpPr>
          <p:spPr/>
        </p:sp>
        <p:sp>
          <p:nvSpPr>
            <p:cNvPr id="1051297" name=" 1051296"/>
            <p:cNvSpPr/>
            <p:nvPr/>
          </p:nvSpPr>
          <p:spPr/>
        </p:sp>
        <p:sp>
          <p:nvSpPr>
            <p:cNvPr id="1051298" name=" 1051297"/>
            <p:cNvSpPr/>
            <p:nvPr/>
          </p:nvSpPr>
          <p:spPr/>
        </p:sp>
        <p:sp>
          <p:nvSpPr>
            <p:cNvPr id="1051299" name=" 1051298"/>
            <p:cNvSpPr/>
            <p:nvPr/>
          </p:nvSpPr>
          <p:spPr/>
        </p:sp>
        <p:sp>
          <p:nvSpPr>
            <p:cNvPr id="1051300" name=" 1051299"/>
            <p:cNvSpPr/>
            <p:nvPr/>
          </p:nvSpPr>
          <p:spPr/>
        </p:sp>
        <p:sp>
          <p:nvSpPr>
            <p:cNvPr id="1051301" name=" 1051300"/>
            <p:cNvSpPr/>
            <p:nvPr/>
          </p:nvSpPr>
          <p:spPr/>
        </p:sp>
        <p:sp>
          <p:nvSpPr>
            <p:cNvPr id="1051302" name=" 1051301"/>
            <p:cNvSpPr/>
            <p:nvPr/>
          </p:nvSpPr>
          <p:spPr/>
        </p:sp>
        <p:sp>
          <p:nvSpPr>
            <p:cNvPr id="1051303" name=" 1051302"/>
            <p:cNvSpPr/>
            <p:nvPr/>
          </p:nvSpPr>
          <p:spPr/>
        </p:sp>
        <p:sp>
          <p:nvSpPr>
            <p:cNvPr id="1051304" name=" 1051303"/>
            <p:cNvSpPr/>
            <p:nvPr/>
          </p:nvSpPr>
          <p:spPr/>
        </p:sp>
      </p:grpSp>
      <p:sp>
        <p:nvSpPr>
          <p:cNvPr id="1051305" name="Title 1051304"/>
          <p:cNvSpPr>
            <a:spLocks noGrp="1"/>
          </p:cNvSpPr>
          <p:nvPr>
            <p:ph type="title"/>
          </p:nvPr>
        </p:nvSpPr>
        <p:spPr/>
      </p:sp>
      <p:sp>
        <p:nvSpPr>
          <p:cNvPr id="1051306" name="Title 1051305"/>
          <p:cNvSpPr>
            <a:spLocks noGrp="1"/>
          </p:cNvSpPr>
          <p:nvPr>
            <p:ph type="title" idx="2"/>
          </p:nvPr>
        </p:nvSpPr>
        <p:spPr/>
      </p:sp>
      <p:sp>
        <p:nvSpPr>
          <p:cNvPr id="1051307" name="Subtitle 1051306"/>
          <p:cNvSpPr>
            <a:spLocks noGrp="1"/>
          </p:cNvSpPr>
          <p:nvPr>
            <p:ph type="subTitle" idx="1"/>
          </p:nvPr>
        </p:nvSpPr>
        <p:spPr/>
      </p:sp>
      <p:sp>
        <p:nvSpPr>
          <p:cNvPr id="1051308" name="Title 1051307"/>
          <p:cNvSpPr>
            <a:spLocks noGrp="1"/>
          </p:cNvSpPr>
          <p:nvPr>
            <p:ph type="title" idx="3"/>
          </p:nvPr>
        </p:nvSpPr>
        <p:spPr/>
      </p:sp>
      <p:sp>
        <p:nvSpPr>
          <p:cNvPr id="1051309" name="Subtitle 1051308"/>
          <p:cNvSpPr>
            <a:spLocks noGrp="1"/>
          </p:cNvSpPr>
          <p:nvPr>
            <p:ph type="subTitle" idx="4"/>
          </p:nvPr>
        </p:nvSpPr>
        <p:spPr/>
      </p:sp>
      <p:sp>
        <p:nvSpPr>
          <p:cNvPr id="1051310" name="Title 1051309"/>
          <p:cNvSpPr>
            <a:spLocks noGrp="1"/>
          </p:cNvSpPr>
          <p:nvPr>
            <p:ph type="title" idx="5"/>
          </p:nvPr>
        </p:nvSpPr>
        <p:spPr/>
      </p:sp>
      <p:sp>
        <p:nvSpPr>
          <p:cNvPr id="1051311" name="Subtitle 1051310"/>
          <p:cNvSpPr>
            <a:spLocks noGrp="1"/>
          </p:cNvSpPr>
          <p:nvPr>
            <p:ph type="subTitle" idx="6"/>
          </p:nvPr>
        </p:nvSpPr>
        <p:spPr/>
      </p:sp>
      <p:sp>
        <p:nvSpPr>
          <p:cNvPr id="1051312" name="Title 1051311"/>
          <p:cNvSpPr>
            <a:spLocks noGrp="1"/>
          </p:cNvSpPr>
          <p:nvPr>
            <p:ph type="title" idx="7"/>
          </p:nvPr>
        </p:nvSpPr>
        <p:spPr/>
      </p:sp>
      <p:sp>
        <p:nvSpPr>
          <p:cNvPr id="1051313" name="Subtitle 1051312"/>
          <p:cNvSpPr>
            <a:spLocks noGrp="1"/>
          </p:cNvSpPr>
          <p:nvPr>
            <p:ph type="subTitle" idx="8"/>
          </p:nvPr>
        </p:nvSpPr>
        <p:spPr/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286;p4"/>
          <p:cNvGrpSpPr/>
          <p:nvPr/>
        </p:nvGrpSpPr>
        <p:grpSpPr>
          <a:xfrm rot="10800000">
            <a:off x="-1" y="10"/>
            <a:ext cx="1171716" cy="1393322"/>
            <a:chOff x="3048875" y="2669025"/>
            <a:chExt cx="504550" cy="599975"/>
          </a:xfrm>
        </p:grpSpPr>
        <p:sp>
          <p:nvSpPr>
            <p:cNvPr id="1048747" name="Google Shape;287;p4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8" name="Google Shape;288;p4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9" name="Google Shape;289;p4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0" name="Google Shape;290;p4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1" name="Google Shape;291;p4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2" name="Google Shape;292;p4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3" name="Google Shape;293;p4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4" name="Google Shape;294;p4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5" name="Google Shape;295;p4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6" name="Google Shape;296;p4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7" name="Google Shape;297;p4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8" name="Google Shape;298;p4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59" name="Google Shape;299;p4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0" name="Google Shape;300;p4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1" name="Google Shape;301;p4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2" name="Google Shape;302;p4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3" name="Google Shape;303;p4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4" name="Google Shape;304;p4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5" name="Google Shape;305;p4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6" name="Google Shape;306;p4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7" name="Google Shape;307;p4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68" name="Google Shape;308;p4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309;p4"/>
          <p:cNvGrpSpPr/>
          <p:nvPr/>
        </p:nvGrpSpPr>
        <p:grpSpPr>
          <a:xfrm rot="10800000" flipH="1">
            <a:off x="7972274" y="10"/>
            <a:ext cx="1171716" cy="1393322"/>
            <a:chOff x="3048875" y="2669025"/>
            <a:chExt cx="504550" cy="599975"/>
          </a:xfrm>
        </p:grpSpPr>
        <p:sp>
          <p:nvSpPr>
            <p:cNvPr id="1048769" name="Google Shape;310;p4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0" name="Google Shape;311;p4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1" name="Google Shape;312;p4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2" name="Google Shape;313;p4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3" name="Google Shape;314;p4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4" name="Google Shape;315;p4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5" name="Google Shape;316;p4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6" name="Google Shape;317;p4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7" name="Google Shape;318;p4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8" name="Google Shape;319;p4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79" name="Google Shape;320;p4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0" name="Google Shape;321;p4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1" name="Google Shape;322;p4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2" name="Google Shape;323;p4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3" name="Google Shape;324;p4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4" name="Google Shape;325;p4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5" name="Google Shape;326;p4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6" name="Google Shape;327;p4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7" name="Google Shape;328;p4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8" name="Google Shape;329;p4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89" name="Google Shape;330;p4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0" name="Google Shape;331;p4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332;p4"/>
          <p:cNvGrpSpPr/>
          <p:nvPr/>
        </p:nvGrpSpPr>
        <p:grpSpPr>
          <a:xfrm>
            <a:off x="6003287" y="4124970"/>
            <a:ext cx="3140701" cy="1018438"/>
            <a:chOff x="800100" y="2815500"/>
            <a:chExt cx="1339775" cy="434450"/>
          </a:xfrm>
        </p:grpSpPr>
        <p:sp>
          <p:nvSpPr>
            <p:cNvPr id="1048791" name="Google Shape;333;p4"/>
            <p:cNvSpPr/>
            <p:nvPr/>
          </p:nvSpPr>
          <p:spPr>
            <a:xfrm>
              <a:off x="1376350" y="3185050"/>
              <a:ext cx="122650" cy="64600"/>
            </a:xfrm>
            <a:custGeom>
              <a:avLst/>
              <a:gdLst/>
              <a:ahLst/>
              <a:cxnLst/>
              <a:rect l="l" t="t" r="r" b="b"/>
              <a:pathLst>
                <a:path w="4906" h="2584" extrusionOk="0">
                  <a:moveTo>
                    <a:pt x="4775" y="0"/>
                  </a:moveTo>
                  <a:lnTo>
                    <a:pt x="1" y="2489"/>
                  </a:lnTo>
                  <a:lnTo>
                    <a:pt x="1" y="2584"/>
                  </a:lnTo>
                  <a:lnTo>
                    <a:pt x="393" y="2584"/>
                  </a:lnTo>
                  <a:lnTo>
                    <a:pt x="4906" y="238"/>
                  </a:lnTo>
                  <a:cubicBezTo>
                    <a:pt x="4834" y="179"/>
                    <a:pt x="4787" y="96"/>
                    <a:pt x="477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2" name="Google Shape;334;p4"/>
            <p:cNvSpPr/>
            <p:nvPr/>
          </p:nvSpPr>
          <p:spPr>
            <a:xfrm>
              <a:off x="800100" y="2952275"/>
              <a:ext cx="104775" cy="297100"/>
            </a:xfrm>
            <a:custGeom>
              <a:avLst/>
              <a:gdLst/>
              <a:ahLst/>
              <a:cxnLst/>
              <a:rect l="l" t="t" r="r" b="b"/>
              <a:pathLst>
                <a:path w="4191" h="11884" extrusionOk="0">
                  <a:moveTo>
                    <a:pt x="3929" y="1"/>
                  </a:moveTo>
                  <a:lnTo>
                    <a:pt x="0" y="11883"/>
                  </a:lnTo>
                  <a:lnTo>
                    <a:pt x="274" y="11883"/>
                  </a:lnTo>
                  <a:lnTo>
                    <a:pt x="4191" y="24"/>
                  </a:lnTo>
                  <a:lnTo>
                    <a:pt x="4191" y="24"/>
                  </a:lnTo>
                  <a:cubicBezTo>
                    <a:pt x="4167" y="48"/>
                    <a:pt x="4131" y="60"/>
                    <a:pt x="4108" y="60"/>
                  </a:cubicBezTo>
                  <a:cubicBezTo>
                    <a:pt x="4096" y="62"/>
                    <a:pt x="4086" y="63"/>
                    <a:pt x="4075" y="63"/>
                  </a:cubicBezTo>
                  <a:cubicBezTo>
                    <a:pt x="4009" y="63"/>
                    <a:pt x="3960" y="32"/>
                    <a:pt x="392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3" name="Google Shape;335;p4"/>
            <p:cNvSpPr/>
            <p:nvPr/>
          </p:nvSpPr>
          <p:spPr>
            <a:xfrm>
              <a:off x="904875" y="2946325"/>
              <a:ext cx="142600" cy="33075"/>
            </a:xfrm>
            <a:custGeom>
              <a:avLst/>
              <a:gdLst/>
              <a:ahLst/>
              <a:cxnLst/>
              <a:rect l="l" t="t" r="r" b="b"/>
              <a:pathLst>
                <a:path w="5704" h="1323" extrusionOk="0">
                  <a:moveTo>
                    <a:pt x="71" y="1"/>
                  </a:moveTo>
                  <a:cubicBezTo>
                    <a:pt x="71" y="12"/>
                    <a:pt x="95" y="24"/>
                    <a:pt x="95" y="36"/>
                  </a:cubicBezTo>
                  <a:cubicBezTo>
                    <a:pt x="107" y="131"/>
                    <a:pt x="60" y="203"/>
                    <a:pt x="0" y="251"/>
                  </a:cubicBezTo>
                  <a:lnTo>
                    <a:pt x="5632" y="1322"/>
                  </a:lnTo>
                  <a:cubicBezTo>
                    <a:pt x="5632" y="1215"/>
                    <a:pt x="5655" y="1132"/>
                    <a:pt x="5703" y="1060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4" name="Google Shape;336;p4"/>
            <p:cNvSpPr/>
            <p:nvPr/>
          </p:nvSpPr>
          <p:spPr>
            <a:xfrm>
              <a:off x="1048625" y="3121050"/>
              <a:ext cx="184275" cy="128900"/>
            </a:xfrm>
            <a:custGeom>
              <a:avLst/>
              <a:gdLst/>
              <a:ahLst/>
              <a:cxnLst/>
              <a:rect l="l" t="t" r="r" b="b"/>
              <a:pathLst>
                <a:path w="7371" h="5156" extrusionOk="0">
                  <a:moveTo>
                    <a:pt x="7240" y="0"/>
                  </a:moveTo>
                  <a:lnTo>
                    <a:pt x="1" y="5156"/>
                  </a:lnTo>
                  <a:lnTo>
                    <a:pt x="477" y="5156"/>
                  </a:lnTo>
                  <a:lnTo>
                    <a:pt x="7371" y="262"/>
                  </a:lnTo>
                  <a:cubicBezTo>
                    <a:pt x="7359" y="215"/>
                    <a:pt x="7359" y="203"/>
                    <a:pt x="7359" y="179"/>
                  </a:cubicBezTo>
                  <a:cubicBezTo>
                    <a:pt x="7299" y="155"/>
                    <a:pt x="7240" y="72"/>
                    <a:pt x="72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5" name="Google Shape;337;p4"/>
            <p:cNvSpPr/>
            <p:nvPr/>
          </p:nvSpPr>
          <p:spPr>
            <a:xfrm>
              <a:off x="1033150" y="2989475"/>
              <a:ext cx="25925" cy="257800"/>
            </a:xfrm>
            <a:custGeom>
              <a:avLst/>
              <a:gdLst/>
              <a:ahLst/>
              <a:cxnLst/>
              <a:rect l="l" t="t" r="r" b="b"/>
              <a:pathLst>
                <a:path w="1037" h="10312" extrusionOk="0">
                  <a:moveTo>
                    <a:pt x="751" y="1"/>
                  </a:moveTo>
                  <a:lnTo>
                    <a:pt x="1" y="10300"/>
                  </a:lnTo>
                  <a:lnTo>
                    <a:pt x="24" y="10300"/>
                  </a:lnTo>
                  <a:cubicBezTo>
                    <a:pt x="49" y="10296"/>
                    <a:pt x="73" y="10295"/>
                    <a:pt x="98" y="10295"/>
                  </a:cubicBezTo>
                  <a:cubicBezTo>
                    <a:pt x="158" y="10295"/>
                    <a:pt x="219" y="10303"/>
                    <a:pt x="286" y="10312"/>
                  </a:cubicBezTo>
                  <a:lnTo>
                    <a:pt x="1036" y="49"/>
                  </a:lnTo>
                  <a:lnTo>
                    <a:pt x="1013" y="49"/>
                  </a:lnTo>
                  <a:cubicBezTo>
                    <a:pt x="917" y="49"/>
                    <a:pt x="822" y="25"/>
                    <a:pt x="75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6" name="Google Shape;338;p4"/>
            <p:cNvSpPr/>
            <p:nvPr/>
          </p:nvSpPr>
          <p:spPr>
            <a:xfrm>
              <a:off x="1053400" y="2846600"/>
              <a:ext cx="15500" cy="122375"/>
            </a:xfrm>
            <a:custGeom>
              <a:avLst/>
              <a:gdLst/>
              <a:ahLst/>
              <a:cxnLst/>
              <a:rect l="l" t="t" r="r" b="b"/>
              <a:pathLst>
                <a:path w="620" h="4895" extrusionOk="0">
                  <a:moveTo>
                    <a:pt x="357" y="1"/>
                  </a:moveTo>
                  <a:lnTo>
                    <a:pt x="0" y="4894"/>
                  </a:lnTo>
                  <a:cubicBezTo>
                    <a:pt x="24" y="4882"/>
                    <a:pt x="48" y="4882"/>
                    <a:pt x="72" y="4882"/>
                  </a:cubicBezTo>
                  <a:cubicBezTo>
                    <a:pt x="89" y="4879"/>
                    <a:pt x="108" y="4878"/>
                    <a:pt x="126" y="4878"/>
                  </a:cubicBezTo>
                  <a:cubicBezTo>
                    <a:pt x="172" y="4878"/>
                    <a:pt x="220" y="4886"/>
                    <a:pt x="262" y="4894"/>
                  </a:cubicBezTo>
                  <a:lnTo>
                    <a:pt x="619" y="1"/>
                  </a:lnTo>
                  <a:cubicBezTo>
                    <a:pt x="607" y="1"/>
                    <a:pt x="596" y="1"/>
                    <a:pt x="584" y="13"/>
                  </a:cubicBezTo>
                  <a:cubicBezTo>
                    <a:pt x="549" y="18"/>
                    <a:pt x="515" y="21"/>
                    <a:pt x="482" y="21"/>
                  </a:cubicBezTo>
                  <a:cubicBezTo>
                    <a:pt x="435" y="21"/>
                    <a:pt x="392" y="15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7" name="Google Shape;339;p4"/>
            <p:cNvSpPr/>
            <p:nvPr/>
          </p:nvSpPr>
          <p:spPr>
            <a:xfrm>
              <a:off x="1066500" y="2977275"/>
              <a:ext cx="92300" cy="25925"/>
            </a:xfrm>
            <a:custGeom>
              <a:avLst/>
              <a:gdLst/>
              <a:ahLst/>
              <a:cxnLst/>
              <a:rect l="l" t="t" r="r" b="b"/>
              <a:pathLst>
                <a:path w="3692" h="1037" extrusionOk="0">
                  <a:moveTo>
                    <a:pt x="24" y="1"/>
                  </a:moveTo>
                  <a:lnTo>
                    <a:pt x="24" y="25"/>
                  </a:lnTo>
                  <a:cubicBezTo>
                    <a:pt x="36" y="120"/>
                    <a:pt x="24" y="203"/>
                    <a:pt x="0" y="275"/>
                  </a:cubicBezTo>
                  <a:lnTo>
                    <a:pt x="3655" y="1037"/>
                  </a:lnTo>
                  <a:lnTo>
                    <a:pt x="3655" y="1013"/>
                  </a:lnTo>
                  <a:cubicBezTo>
                    <a:pt x="3643" y="918"/>
                    <a:pt x="3643" y="834"/>
                    <a:pt x="3691" y="75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8" name="Google Shape;340;p4"/>
            <p:cNvSpPr/>
            <p:nvPr/>
          </p:nvSpPr>
          <p:spPr>
            <a:xfrm>
              <a:off x="1237650" y="3057050"/>
              <a:ext cx="96150" cy="61950"/>
            </a:xfrm>
            <a:custGeom>
              <a:avLst/>
              <a:gdLst/>
              <a:ahLst/>
              <a:cxnLst/>
              <a:rect l="l" t="t" r="r" b="b"/>
              <a:pathLst>
                <a:path w="3846" h="2478" extrusionOk="0">
                  <a:moveTo>
                    <a:pt x="3715" y="1"/>
                  </a:moveTo>
                  <a:lnTo>
                    <a:pt x="0" y="2263"/>
                  </a:lnTo>
                  <a:cubicBezTo>
                    <a:pt x="84" y="2287"/>
                    <a:pt x="179" y="2370"/>
                    <a:pt x="191" y="2477"/>
                  </a:cubicBezTo>
                  <a:lnTo>
                    <a:pt x="3846" y="239"/>
                  </a:lnTo>
                  <a:cubicBezTo>
                    <a:pt x="3786" y="167"/>
                    <a:pt x="3751" y="96"/>
                    <a:pt x="37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99" name="Google Shape;341;p4"/>
            <p:cNvSpPr/>
            <p:nvPr/>
          </p:nvSpPr>
          <p:spPr>
            <a:xfrm>
              <a:off x="1071550" y="2841850"/>
              <a:ext cx="93775" cy="152425"/>
            </a:xfrm>
            <a:custGeom>
              <a:avLst/>
              <a:gdLst/>
              <a:ahLst/>
              <a:cxnLst/>
              <a:rect l="l" t="t" r="r" b="b"/>
              <a:pathLst>
                <a:path w="3751" h="6097" extrusionOk="0">
                  <a:moveTo>
                    <a:pt x="227" y="0"/>
                  </a:moveTo>
                  <a:cubicBezTo>
                    <a:pt x="167" y="60"/>
                    <a:pt x="96" y="119"/>
                    <a:pt x="1" y="143"/>
                  </a:cubicBezTo>
                  <a:lnTo>
                    <a:pt x="3525" y="6096"/>
                  </a:lnTo>
                  <a:cubicBezTo>
                    <a:pt x="3584" y="6025"/>
                    <a:pt x="3668" y="5965"/>
                    <a:pt x="3751" y="5930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0" name="Google Shape;342;p4"/>
            <p:cNvSpPr/>
            <p:nvPr/>
          </p:nvSpPr>
          <p:spPr>
            <a:xfrm>
              <a:off x="1169475" y="3008825"/>
              <a:ext cx="65525" cy="109275"/>
            </a:xfrm>
            <a:custGeom>
              <a:avLst/>
              <a:gdLst/>
              <a:ahLst/>
              <a:cxnLst/>
              <a:rect l="l" t="t" r="r" b="b"/>
              <a:pathLst>
                <a:path w="2621" h="4371" extrusionOk="0">
                  <a:moveTo>
                    <a:pt x="251" y="1"/>
                  </a:moveTo>
                  <a:cubicBezTo>
                    <a:pt x="191" y="60"/>
                    <a:pt x="108" y="84"/>
                    <a:pt x="13" y="108"/>
                  </a:cubicBezTo>
                  <a:lnTo>
                    <a:pt x="1" y="108"/>
                  </a:lnTo>
                  <a:lnTo>
                    <a:pt x="2406" y="4370"/>
                  </a:lnTo>
                  <a:cubicBezTo>
                    <a:pt x="2441" y="4287"/>
                    <a:pt x="2513" y="4216"/>
                    <a:pt x="2620" y="4192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1" name="Google Shape;343;p4"/>
            <p:cNvSpPr/>
            <p:nvPr/>
          </p:nvSpPr>
          <p:spPr>
            <a:xfrm>
              <a:off x="1232575" y="3125225"/>
              <a:ext cx="48550" cy="124150"/>
            </a:xfrm>
            <a:custGeom>
              <a:avLst/>
              <a:gdLst/>
              <a:ahLst/>
              <a:cxnLst/>
              <a:rect l="l" t="t" r="r" b="b"/>
              <a:pathLst>
                <a:path w="1942" h="4966" extrusionOk="0">
                  <a:moveTo>
                    <a:pt x="275" y="0"/>
                  </a:moveTo>
                  <a:cubicBezTo>
                    <a:pt x="239" y="12"/>
                    <a:pt x="215" y="36"/>
                    <a:pt x="167" y="48"/>
                  </a:cubicBezTo>
                  <a:cubicBezTo>
                    <a:pt x="108" y="48"/>
                    <a:pt x="48" y="36"/>
                    <a:pt x="1" y="12"/>
                  </a:cubicBezTo>
                  <a:lnTo>
                    <a:pt x="1" y="72"/>
                  </a:lnTo>
                  <a:lnTo>
                    <a:pt x="1656" y="4965"/>
                  </a:lnTo>
                  <a:lnTo>
                    <a:pt x="1942" y="496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2" name="Google Shape;344;p4"/>
            <p:cNvSpPr/>
            <p:nvPr/>
          </p:nvSpPr>
          <p:spPr>
            <a:xfrm>
              <a:off x="1356400" y="3074925"/>
              <a:ext cx="20275" cy="174450"/>
            </a:xfrm>
            <a:custGeom>
              <a:avLst/>
              <a:gdLst/>
              <a:ahLst/>
              <a:cxnLst/>
              <a:rect l="l" t="t" r="r" b="b"/>
              <a:pathLst>
                <a:path w="811" h="6978" extrusionOk="0">
                  <a:moveTo>
                    <a:pt x="275" y="0"/>
                  </a:moveTo>
                  <a:cubicBezTo>
                    <a:pt x="273" y="0"/>
                    <a:pt x="272" y="0"/>
                    <a:pt x="271" y="1"/>
                  </a:cubicBezTo>
                  <a:lnTo>
                    <a:pt x="271" y="1"/>
                  </a:lnTo>
                  <a:cubicBezTo>
                    <a:pt x="166" y="24"/>
                    <a:pt x="83" y="24"/>
                    <a:pt x="1" y="24"/>
                  </a:cubicBezTo>
                  <a:lnTo>
                    <a:pt x="548" y="6977"/>
                  </a:lnTo>
                  <a:lnTo>
                    <a:pt x="810" y="6977"/>
                  </a:lnTo>
                  <a:lnTo>
                    <a:pt x="810" y="6894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3" name="Google Shape;345;p4"/>
            <p:cNvSpPr/>
            <p:nvPr/>
          </p:nvSpPr>
          <p:spPr>
            <a:xfrm>
              <a:off x="1378125" y="3063600"/>
              <a:ext cx="123575" cy="114025"/>
            </a:xfrm>
            <a:custGeom>
              <a:avLst/>
              <a:gdLst/>
              <a:ahLst/>
              <a:cxnLst/>
              <a:rect l="l" t="t" r="r" b="b"/>
              <a:pathLst>
                <a:path w="4943" h="4561" extrusionOk="0">
                  <a:moveTo>
                    <a:pt x="191" y="1"/>
                  </a:moveTo>
                  <a:cubicBezTo>
                    <a:pt x="132" y="72"/>
                    <a:pt x="60" y="143"/>
                    <a:pt x="1" y="191"/>
                  </a:cubicBezTo>
                  <a:lnTo>
                    <a:pt x="4752" y="4561"/>
                  </a:lnTo>
                  <a:cubicBezTo>
                    <a:pt x="4799" y="4477"/>
                    <a:pt x="4847" y="4418"/>
                    <a:pt x="4942" y="4370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4" name="Google Shape;346;p4"/>
            <p:cNvSpPr/>
            <p:nvPr/>
          </p:nvSpPr>
          <p:spPr>
            <a:xfrm>
              <a:off x="1512075" y="3187125"/>
              <a:ext cx="68200" cy="62250"/>
            </a:xfrm>
            <a:custGeom>
              <a:avLst/>
              <a:gdLst/>
              <a:ahLst/>
              <a:cxnLst/>
              <a:rect l="l" t="t" r="r" b="b"/>
              <a:pathLst>
                <a:path w="2728" h="2490" extrusionOk="0">
                  <a:moveTo>
                    <a:pt x="179" y="1"/>
                  </a:moveTo>
                  <a:cubicBezTo>
                    <a:pt x="156" y="84"/>
                    <a:pt x="72" y="155"/>
                    <a:pt x="1" y="203"/>
                  </a:cubicBezTo>
                  <a:lnTo>
                    <a:pt x="2453" y="2489"/>
                  </a:lnTo>
                  <a:lnTo>
                    <a:pt x="2620" y="2489"/>
                  </a:lnTo>
                  <a:lnTo>
                    <a:pt x="2727" y="2382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5" name="Google Shape;347;p4"/>
            <p:cNvSpPr/>
            <p:nvPr/>
          </p:nvSpPr>
          <p:spPr>
            <a:xfrm>
              <a:off x="1516850" y="3091575"/>
              <a:ext cx="207475" cy="93200"/>
            </a:xfrm>
            <a:custGeom>
              <a:avLst/>
              <a:gdLst/>
              <a:ahLst/>
              <a:cxnLst/>
              <a:rect l="l" t="t" r="r" b="b"/>
              <a:pathLst>
                <a:path w="8299" h="3728" extrusionOk="0">
                  <a:moveTo>
                    <a:pt x="8299" y="1"/>
                  </a:moveTo>
                  <a:lnTo>
                    <a:pt x="0" y="3454"/>
                  </a:lnTo>
                  <a:cubicBezTo>
                    <a:pt x="24" y="3501"/>
                    <a:pt x="36" y="3537"/>
                    <a:pt x="48" y="3573"/>
                  </a:cubicBezTo>
                  <a:cubicBezTo>
                    <a:pt x="36" y="3632"/>
                    <a:pt x="24" y="3680"/>
                    <a:pt x="24" y="3727"/>
                  </a:cubicBezTo>
                  <a:cubicBezTo>
                    <a:pt x="36" y="3727"/>
                    <a:pt x="48" y="3727"/>
                    <a:pt x="84" y="3715"/>
                  </a:cubicBezTo>
                  <a:lnTo>
                    <a:pt x="7846" y="477"/>
                  </a:lnTo>
                  <a:lnTo>
                    <a:pt x="829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6" name="Google Shape;348;p4"/>
            <p:cNvSpPr/>
            <p:nvPr/>
          </p:nvSpPr>
          <p:spPr>
            <a:xfrm>
              <a:off x="1920175" y="3218375"/>
              <a:ext cx="54200" cy="31275"/>
            </a:xfrm>
            <a:custGeom>
              <a:avLst/>
              <a:gdLst/>
              <a:ahLst/>
              <a:cxnLst/>
              <a:rect l="l" t="t" r="r" b="b"/>
              <a:pathLst>
                <a:path w="2168" h="1251" extrusionOk="0">
                  <a:moveTo>
                    <a:pt x="215" y="1"/>
                  </a:moveTo>
                  <a:lnTo>
                    <a:pt x="167" y="25"/>
                  </a:lnTo>
                  <a:cubicBezTo>
                    <a:pt x="155" y="48"/>
                    <a:pt x="119" y="84"/>
                    <a:pt x="95" y="96"/>
                  </a:cubicBezTo>
                  <a:lnTo>
                    <a:pt x="0" y="191"/>
                  </a:lnTo>
                  <a:lnTo>
                    <a:pt x="1655" y="1251"/>
                  </a:lnTo>
                  <a:lnTo>
                    <a:pt x="2167" y="125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7" name="Google Shape;349;p4"/>
            <p:cNvSpPr/>
            <p:nvPr/>
          </p:nvSpPr>
          <p:spPr>
            <a:xfrm>
              <a:off x="1726700" y="3093675"/>
              <a:ext cx="96450" cy="65500"/>
            </a:xfrm>
            <a:custGeom>
              <a:avLst/>
              <a:gdLst/>
              <a:ahLst/>
              <a:cxnLst/>
              <a:rect l="l" t="t" r="r" b="b"/>
              <a:pathLst>
                <a:path w="3858" h="2620" extrusionOk="0">
                  <a:moveTo>
                    <a:pt x="179" y="0"/>
                  </a:moveTo>
                  <a:lnTo>
                    <a:pt x="0" y="202"/>
                  </a:lnTo>
                  <a:lnTo>
                    <a:pt x="3751" y="2619"/>
                  </a:lnTo>
                  <a:lnTo>
                    <a:pt x="3858" y="234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8" name="Google Shape;350;p4"/>
            <p:cNvSpPr/>
            <p:nvPr/>
          </p:nvSpPr>
          <p:spPr>
            <a:xfrm>
              <a:off x="1826400" y="3156175"/>
              <a:ext cx="88425" cy="62825"/>
            </a:xfrm>
            <a:custGeom>
              <a:avLst/>
              <a:gdLst/>
              <a:ahLst/>
              <a:cxnLst/>
              <a:rect l="l" t="t" r="r" b="b"/>
              <a:pathLst>
                <a:path w="3537" h="2513" extrusionOk="0">
                  <a:moveTo>
                    <a:pt x="108" y="0"/>
                  </a:moveTo>
                  <a:lnTo>
                    <a:pt x="1" y="262"/>
                  </a:lnTo>
                  <a:lnTo>
                    <a:pt x="3513" y="2513"/>
                  </a:lnTo>
                  <a:cubicBezTo>
                    <a:pt x="3501" y="2489"/>
                    <a:pt x="3489" y="2441"/>
                    <a:pt x="3477" y="2405"/>
                  </a:cubicBezTo>
                  <a:cubicBezTo>
                    <a:pt x="3454" y="2334"/>
                    <a:pt x="3489" y="2263"/>
                    <a:pt x="3537" y="2203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09" name="Google Shape;351;p4"/>
            <p:cNvSpPr/>
            <p:nvPr/>
          </p:nvSpPr>
          <p:spPr>
            <a:xfrm>
              <a:off x="1577875" y="2880550"/>
              <a:ext cx="344700" cy="368825"/>
            </a:xfrm>
            <a:custGeom>
              <a:avLst/>
              <a:gdLst/>
              <a:ahLst/>
              <a:cxnLst/>
              <a:rect l="l" t="t" r="r" b="b"/>
              <a:pathLst>
                <a:path w="13788" h="14753" extrusionOk="0">
                  <a:moveTo>
                    <a:pt x="13668" y="0"/>
                  </a:moveTo>
                  <a:lnTo>
                    <a:pt x="5834" y="8466"/>
                  </a:lnTo>
                  <a:lnTo>
                    <a:pt x="5394" y="8942"/>
                  </a:lnTo>
                  <a:lnTo>
                    <a:pt x="107" y="14645"/>
                  </a:lnTo>
                  <a:lnTo>
                    <a:pt x="0" y="14752"/>
                  </a:lnTo>
                  <a:lnTo>
                    <a:pt x="381" y="14752"/>
                  </a:lnTo>
                  <a:lnTo>
                    <a:pt x="5953" y="8727"/>
                  </a:lnTo>
                  <a:lnTo>
                    <a:pt x="6156" y="8525"/>
                  </a:lnTo>
                  <a:lnTo>
                    <a:pt x="13692" y="357"/>
                  </a:lnTo>
                  <a:lnTo>
                    <a:pt x="13787" y="119"/>
                  </a:lnTo>
                  <a:cubicBezTo>
                    <a:pt x="13740" y="84"/>
                    <a:pt x="13692" y="36"/>
                    <a:pt x="1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0" name="Google Shape;352;p4"/>
            <p:cNvSpPr/>
            <p:nvPr/>
          </p:nvSpPr>
          <p:spPr>
            <a:xfrm>
              <a:off x="1787125" y="2882925"/>
              <a:ext cx="142000" cy="366450"/>
            </a:xfrm>
            <a:custGeom>
              <a:avLst/>
              <a:gdLst/>
              <a:ahLst/>
              <a:cxnLst/>
              <a:rect l="l" t="t" r="r" b="b"/>
              <a:pathLst>
                <a:path w="5680" h="14658" extrusionOk="0">
                  <a:moveTo>
                    <a:pt x="5417" y="0"/>
                  </a:moveTo>
                  <a:lnTo>
                    <a:pt x="5322" y="239"/>
                  </a:lnTo>
                  <a:lnTo>
                    <a:pt x="1441" y="10776"/>
                  </a:lnTo>
                  <a:lnTo>
                    <a:pt x="1334" y="11049"/>
                  </a:lnTo>
                  <a:lnTo>
                    <a:pt x="0" y="14657"/>
                  </a:lnTo>
                  <a:lnTo>
                    <a:pt x="298" y="14657"/>
                  </a:lnTo>
                  <a:lnTo>
                    <a:pt x="1572" y="11192"/>
                  </a:lnTo>
                  <a:lnTo>
                    <a:pt x="1679" y="10930"/>
                  </a:lnTo>
                  <a:lnTo>
                    <a:pt x="5679" y="72"/>
                  </a:lnTo>
                  <a:cubicBezTo>
                    <a:pt x="5584" y="72"/>
                    <a:pt x="5489" y="60"/>
                    <a:pt x="54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1" name="Google Shape;353;p4"/>
            <p:cNvSpPr/>
            <p:nvPr/>
          </p:nvSpPr>
          <p:spPr>
            <a:xfrm>
              <a:off x="1937125" y="2875175"/>
              <a:ext cx="202450" cy="98250"/>
            </a:xfrm>
            <a:custGeom>
              <a:avLst/>
              <a:gdLst/>
              <a:ahLst/>
              <a:cxnLst/>
              <a:rect l="l" t="t" r="r" b="b"/>
              <a:pathLst>
                <a:path w="8098" h="3930" extrusionOk="0">
                  <a:moveTo>
                    <a:pt x="96" y="1"/>
                  </a:moveTo>
                  <a:cubicBezTo>
                    <a:pt x="84" y="96"/>
                    <a:pt x="60" y="180"/>
                    <a:pt x="1" y="251"/>
                  </a:cubicBezTo>
                  <a:lnTo>
                    <a:pt x="8097" y="3930"/>
                  </a:lnTo>
                  <a:lnTo>
                    <a:pt x="8097" y="36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2" name="Google Shape;354;p4"/>
            <p:cNvSpPr/>
            <p:nvPr/>
          </p:nvSpPr>
          <p:spPr>
            <a:xfrm>
              <a:off x="2088050" y="3163325"/>
              <a:ext cx="43175" cy="86050"/>
            </a:xfrm>
            <a:custGeom>
              <a:avLst/>
              <a:gdLst/>
              <a:ahLst/>
              <a:cxnLst/>
              <a:rect l="l" t="t" r="r" b="b"/>
              <a:pathLst>
                <a:path w="1727" h="3442" extrusionOk="0">
                  <a:moveTo>
                    <a:pt x="1560" y="0"/>
                  </a:moveTo>
                  <a:lnTo>
                    <a:pt x="0" y="3441"/>
                  </a:lnTo>
                  <a:lnTo>
                    <a:pt x="298" y="3441"/>
                  </a:lnTo>
                  <a:lnTo>
                    <a:pt x="1727" y="32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3" name="Google Shape;355;p4"/>
            <p:cNvSpPr/>
            <p:nvPr/>
          </p:nvSpPr>
          <p:spPr>
            <a:xfrm>
              <a:off x="2130900" y="3136825"/>
              <a:ext cx="8675" cy="26525"/>
            </a:xfrm>
            <a:custGeom>
              <a:avLst/>
              <a:gdLst/>
              <a:ahLst/>
              <a:cxnLst/>
              <a:rect l="l" t="t" r="r" b="b"/>
              <a:pathLst>
                <a:path w="347" h="1061" extrusionOk="0">
                  <a:moveTo>
                    <a:pt x="346" y="0"/>
                  </a:moveTo>
                  <a:lnTo>
                    <a:pt x="1" y="739"/>
                  </a:lnTo>
                  <a:lnTo>
                    <a:pt x="168" y="1060"/>
                  </a:lnTo>
                  <a:lnTo>
                    <a:pt x="346" y="65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4" name="Google Shape;356;p4"/>
            <p:cNvSpPr/>
            <p:nvPr/>
          </p:nvSpPr>
          <p:spPr>
            <a:xfrm>
              <a:off x="1923750" y="3070450"/>
              <a:ext cx="155700" cy="148550"/>
            </a:xfrm>
            <a:custGeom>
              <a:avLst/>
              <a:gdLst/>
              <a:ahLst/>
              <a:cxnLst/>
              <a:rect l="l" t="t" r="r" b="b"/>
              <a:pathLst>
                <a:path w="6228" h="5942" extrusionOk="0">
                  <a:moveTo>
                    <a:pt x="6037" y="0"/>
                  </a:moveTo>
                  <a:lnTo>
                    <a:pt x="3596" y="2263"/>
                  </a:lnTo>
                  <a:cubicBezTo>
                    <a:pt x="3608" y="2298"/>
                    <a:pt x="3632" y="2346"/>
                    <a:pt x="3643" y="2370"/>
                  </a:cubicBezTo>
                  <a:cubicBezTo>
                    <a:pt x="3667" y="2501"/>
                    <a:pt x="3572" y="2644"/>
                    <a:pt x="3429" y="2655"/>
                  </a:cubicBezTo>
                  <a:cubicBezTo>
                    <a:pt x="3417" y="2658"/>
                    <a:pt x="3405" y="2659"/>
                    <a:pt x="3392" y="2659"/>
                  </a:cubicBezTo>
                  <a:cubicBezTo>
                    <a:pt x="3334" y="2659"/>
                    <a:pt x="3278" y="2635"/>
                    <a:pt x="3239" y="2596"/>
                  </a:cubicBezTo>
                  <a:lnTo>
                    <a:pt x="0" y="5620"/>
                  </a:lnTo>
                  <a:cubicBezTo>
                    <a:pt x="36" y="5656"/>
                    <a:pt x="72" y="5703"/>
                    <a:pt x="83" y="5763"/>
                  </a:cubicBezTo>
                  <a:cubicBezTo>
                    <a:pt x="95" y="5834"/>
                    <a:pt x="83" y="5894"/>
                    <a:pt x="36" y="5942"/>
                  </a:cubicBezTo>
                  <a:lnTo>
                    <a:pt x="83" y="5918"/>
                  </a:lnTo>
                  <a:lnTo>
                    <a:pt x="6227" y="215"/>
                  </a:lnTo>
                  <a:cubicBezTo>
                    <a:pt x="6144" y="155"/>
                    <a:pt x="6072" y="96"/>
                    <a:pt x="60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5" name="Google Shape;357;p4"/>
            <p:cNvSpPr/>
            <p:nvPr/>
          </p:nvSpPr>
          <p:spPr>
            <a:xfrm>
              <a:off x="1881475" y="3218975"/>
              <a:ext cx="41100" cy="30100"/>
            </a:xfrm>
            <a:custGeom>
              <a:avLst/>
              <a:gdLst/>
              <a:ahLst/>
              <a:cxnLst/>
              <a:rect l="l" t="t" r="r" b="b"/>
              <a:pathLst>
                <a:path w="1644" h="1204" extrusionOk="0">
                  <a:moveTo>
                    <a:pt x="1643" y="60"/>
                  </a:moveTo>
                  <a:lnTo>
                    <a:pt x="1613" y="87"/>
                  </a:lnTo>
                  <a:lnTo>
                    <a:pt x="1613" y="87"/>
                  </a:lnTo>
                  <a:cubicBezTo>
                    <a:pt x="1622" y="80"/>
                    <a:pt x="1632" y="71"/>
                    <a:pt x="1643" y="60"/>
                  </a:cubicBezTo>
                  <a:close/>
                  <a:moveTo>
                    <a:pt x="1310" y="1"/>
                  </a:moveTo>
                  <a:lnTo>
                    <a:pt x="0" y="1203"/>
                  </a:lnTo>
                  <a:lnTo>
                    <a:pt x="405" y="1203"/>
                  </a:lnTo>
                  <a:lnTo>
                    <a:pt x="1548" y="143"/>
                  </a:lnTo>
                  <a:lnTo>
                    <a:pt x="1613" y="87"/>
                  </a:lnTo>
                  <a:lnTo>
                    <a:pt x="1613" y="87"/>
                  </a:lnTo>
                  <a:cubicBezTo>
                    <a:pt x="1592" y="102"/>
                    <a:pt x="1573" y="108"/>
                    <a:pt x="1548" y="108"/>
                  </a:cubicBezTo>
                  <a:cubicBezTo>
                    <a:pt x="1540" y="109"/>
                    <a:pt x="1531" y="110"/>
                    <a:pt x="1522" y="110"/>
                  </a:cubicBezTo>
                  <a:cubicBezTo>
                    <a:pt x="1446" y="110"/>
                    <a:pt x="1363" y="65"/>
                    <a:pt x="131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6" name="Google Shape;358;p4"/>
            <p:cNvSpPr/>
            <p:nvPr/>
          </p:nvSpPr>
          <p:spPr>
            <a:xfrm>
              <a:off x="2085975" y="3074925"/>
              <a:ext cx="53900" cy="112825"/>
            </a:xfrm>
            <a:custGeom>
              <a:avLst/>
              <a:gdLst/>
              <a:ahLst/>
              <a:cxnLst/>
              <a:rect l="l" t="t" r="r" b="b"/>
              <a:pathLst>
                <a:path w="2156" h="4513" extrusionOk="0">
                  <a:moveTo>
                    <a:pt x="250" y="0"/>
                  </a:moveTo>
                  <a:cubicBezTo>
                    <a:pt x="191" y="48"/>
                    <a:pt x="119" y="83"/>
                    <a:pt x="36" y="95"/>
                  </a:cubicBezTo>
                  <a:lnTo>
                    <a:pt x="0" y="95"/>
                  </a:lnTo>
                  <a:lnTo>
                    <a:pt x="1679" y="3536"/>
                  </a:lnTo>
                  <a:lnTo>
                    <a:pt x="1822" y="3846"/>
                  </a:lnTo>
                  <a:lnTo>
                    <a:pt x="2155" y="4512"/>
                  </a:lnTo>
                  <a:lnTo>
                    <a:pt x="2155" y="3893"/>
                  </a:lnTo>
                  <a:lnTo>
                    <a:pt x="1965" y="3536"/>
                  </a:lnTo>
                  <a:lnTo>
                    <a:pt x="1810" y="321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7" name="Google Shape;359;p4"/>
            <p:cNvSpPr/>
            <p:nvPr/>
          </p:nvSpPr>
          <p:spPr>
            <a:xfrm>
              <a:off x="2128225" y="3239825"/>
              <a:ext cx="11350" cy="9550"/>
            </a:xfrm>
            <a:custGeom>
              <a:avLst/>
              <a:gdLst/>
              <a:ahLst/>
              <a:cxnLst/>
              <a:rect l="l" t="t" r="r" b="b"/>
              <a:pathLst>
                <a:path w="454" h="382" extrusionOk="0">
                  <a:moveTo>
                    <a:pt x="453" y="0"/>
                  </a:moveTo>
                  <a:lnTo>
                    <a:pt x="1" y="381"/>
                  </a:lnTo>
                  <a:lnTo>
                    <a:pt x="417" y="381"/>
                  </a:lnTo>
                  <a:lnTo>
                    <a:pt x="453" y="357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8" name="Google Shape;360;p4"/>
            <p:cNvSpPr/>
            <p:nvPr/>
          </p:nvSpPr>
          <p:spPr>
            <a:xfrm>
              <a:off x="1326050" y="3014475"/>
              <a:ext cx="64325" cy="61350"/>
            </a:xfrm>
            <a:custGeom>
              <a:avLst/>
              <a:gdLst/>
              <a:ahLst/>
              <a:cxnLst/>
              <a:rect l="l" t="t" r="r" b="b"/>
              <a:pathLst>
                <a:path w="2573" h="2454" extrusionOk="0">
                  <a:moveTo>
                    <a:pt x="1305" y="1"/>
                  </a:moveTo>
                  <a:cubicBezTo>
                    <a:pt x="1248" y="1"/>
                    <a:pt x="1190" y="5"/>
                    <a:pt x="1131" y="13"/>
                  </a:cubicBezTo>
                  <a:cubicBezTo>
                    <a:pt x="465" y="96"/>
                    <a:pt x="0" y="727"/>
                    <a:pt x="96" y="1394"/>
                  </a:cubicBezTo>
                  <a:cubicBezTo>
                    <a:pt x="108" y="1513"/>
                    <a:pt x="131" y="1620"/>
                    <a:pt x="179" y="1727"/>
                  </a:cubicBezTo>
                  <a:cubicBezTo>
                    <a:pt x="227" y="1811"/>
                    <a:pt x="274" y="1882"/>
                    <a:pt x="310" y="1966"/>
                  </a:cubicBezTo>
                  <a:cubicBezTo>
                    <a:pt x="524" y="2239"/>
                    <a:pt x="846" y="2418"/>
                    <a:pt x="1203" y="2454"/>
                  </a:cubicBezTo>
                  <a:cubicBezTo>
                    <a:pt x="1298" y="2454"/>
                    <a:pt x="1381" y="2442"/>
                    <a:pt x="1477" y="2442"/>
                  </a:cubicBezTo>
                  <a:cubicBezTo>
                    <a:pt x="1715" y="2406"/>
                    <a:pt x="1917" y="2299"/>
                    <a:pt x="2084" y="2168"/>
                  </a:cubicBezTo>
                  <a:cubicBezTo>
                    <a:pt x="2155" y="2108"/>
                    <a:pt x="2215" y="2049"/>
                    <a:pt x="2274" y="1977"/>
                  </a:cubicBezTo>
                  <a:cubicBezTo>
                    <a:pt x="2477" y="1727"/>
                    <a:pt x="2572" y="1394"/>
                    <a:pt x="2513" y="1049"/>
                  </a:cubicBezTo>
                  <a:cubicBezTo>
                    <a:pt x="2437" y="440"/>
                    <a:pt x="1904" y="1"/>
                    <a:pt x="130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19" name="Google Shape;361;p4"/>
            <p:cNvSpPr/>
            <p:nvPr/>
          </p:nvSpPr>
          <p:spPr>
            <a:xfrm>
              <a:off x="1048925" y="2815500"/>
              <a:ext cx="33075" cy="31625"/>
            </a:xfrm>
            <a:custGeom>
              <a:avLst/>
              <a:gdLst/>
              <a:ahLst/>
              <a:cxnLst/>
              <a:rect l="l" t="t" r="r" b="b"/>
              <a:pathLst>
                <a:path w="1323" h="1265" extrusionOk="0">
                  <a:moveTo>
                    <a:pt x="669" y="1"/>
                  </a:moveTo>
                  <a:cubicBezTo>
                    <a:pt x="641" y="1"/>
                    <a:pt x="613" y="3"/>
                    <a:pt x="584" y="7"/>
                  </a:cubicBezTo>
                  <a:cubicBezTo>
                    <a:pt x="239" y="66"/>
                    <a:pt x="1" y="376"/>
                    <a:pt x="48" y="721"/>
                  </a:cubicBezTo>
                  <a:cubicBezTo>
                    <a:pt x="84" y="983"/>
                    <a:pt x="286" y="1197"/>
                    <a:pt x="536" y="1245"/>
                  </a:cubicBezTo>
                  <a:cubicBezTo>
                    <a:pt x="571" y="1259"/>
                    <a:pt x="610" y="1265"/>
                    <a:pt x="656" y="1265"/>
                  </a:cubicBezTo>
                  <a:cubicBezTo>
                    <a:pt x="688" y="1265"/>
                    <a:pt x="723" y="1262"/>
                    <a:pt x="763" y="1257"/>
                  </a:cubicBezTo>
                  <a:cubicBezTo>
                    <a:pt x="775" y="1257"/>
                    <a:pt x="786" y="1257"/>
                    <a:pt x="798" y="1245"/>
                  </a:cubicBezTo>
                  <a:cubicBezTo>
                    <a:pt x="834" y="1233"/>
                    <a:pt x="882" y="1233"/>
                    <a:pt x="906" y="1209"/>
                  </a:cubicBezTo>
                  <a:cubicBezTo>
                    <a:pt x="1001" y="1185"/>
                    <a:pt x="1072" y="1126"/>
                    <a:pt x="1132" y="1066"/>
                  </a:cubicBezTo>
                  <a:cubicBezTo>
                    <a:pt x="1251" y="935"/>
                    <a:pt x="1322" y="733"/>
                    <a:pt x="1298" y="542"/>
                  </a:cubicBezTo>
                  <a:cubicBezTo>
                    <a:pt x="1244" y="227"/>
                    <a:pt x="971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0" name="Google Shape;362;p4"/>
            <p:cNvSpPr/>
            <p:nvPr/>
          </p:nvSpPr>
          <p:spPr>
            <a:xfrm>
              <a:off x="1026600" y="3246400"/>
              <a:ext cx="18475" cy="2975"/>
            </a:xfrm>
            <a:custGeom>
              <a:avLst/>
              <a:gdLst/>
              <a:ahLst/>
              <a:cxnLst/>
              <a:rect l="l" t="t" r="r" b="b"/>
              <a:pathLst>
                <a:path w="739" h="119" extrusionOk="0">
                  <a:moveTo>
                    <a:pt x="348" y="1"/>
                  </a:moveTo>
                  <a:cubicBezTo>
                    <a:pt x="321" y="1"/>
                    <a:pt x="292" y="4"/>
                    <a:pt x="263" y="11"/>
                  </a:cubicBezTo>
                  <a:cubicBezTo>
                    <a:pt x="167" y="35"/>
                    <a:pt x="72" y="70"/>
                    <a:pt x="1" y="118"/>
                  </a:cubicBezTo>
                  <a:lnTo>
                    <a:pt x="739" y="118"/>
                  </a:lnTo>
                  <a:cubicBezTo>
                    <a:pt x="679" y="82"/>
                    <a:pt x="608" y="47"/>
                    <a:pt x="536" y="23"/>
                  </a:cubicBezTo>
                  <a:cubicBezTo>
                    <a:pt x="471" y="15"/>
                    <a:pt x="411" y="1"/>
                    <a:pt x="34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1" name="Google Shape;363;p4"/>
            <p:cNvSpPr/>
            <p:nvPr/>
          </p:nvSpPr>
          <p:spPr>
            <a:xfrm>
              <a:off x="895625" y="2943300"/>
              <a:ext cx="11950" cy="10575"/>
            </a:xfrm>
            <a:custGeom>
              <a:avLst/>
              <a:gdLst/>
              <a:ahLst/>
              <a:cxnLst/>
              <a:rect l="l" t="t" r="r" b="b"/>
              <a:pathLst>
                <a:path w="478" h="423" extrusionOk="0">
                  <a:moveTo>
                    <a:pt x="236" y="1"/>
                  </a:moveTo>
                  <a:cubicBezTo>
                    <a:pt x="225" y="1"/>
                    <a:pt x="214" y="1"/>
                    <a:pt x="203" y="2"/>
                  </a:cubicBezTo>
                  <a:cubicBezTo>
                    <a:pt x="84" y="14"/>
                    <a:pt x="1" y="133"/>
                    <a:pt x="25" y="252"/>
                  </a:cubicBezTo>
                  <a:cubicBezTo>
                    <a:pt x="49" y="300"/>
                    <a:pt x="60" y="348"/>
                    <a:pt x="84" y="372"/>
                  </a:cubicBezTo>
                  <a:cubicBezTo>
                    <a:pt x="133" y="401"/>
                    <a:pt x="182" y="422"/>
                    <a:pt x="244" y="422"/>
                  </a:cubicBezTo>
                  <a:cubicBezTo>
                    <a:pt x="258" y="422"/>
                    <a:pt x="272" y="421"/>
                    <a:pt x="287" y="419"/>
                  </a:cubicBezTo>
                  <a:cubicBezTo>
                    <a:pt x="310" y="419"/>
                    <a:pt x="346" y="395"/>
                    <a:pt x="370" y="383"/>
                  </a:cubicBezTo>
                  <a:cubicBezTo>
                    <a:pt x="441" y="336"/>
                    <a:pt x="477" y="264"/>
                    <a:pt x="465" y="181"/>
                  </a:cubicBezTo>
                  <a:cubicBezTo>
                    <a:pt x="465" y="157"/>
                    <a:pt x="441" y="145"/>
                    <a:pt x="441" y="133"/>
                  </a:cubicBezTo>
                  <a:cubicBezTo>
                    <a:pt x="420" y="48"/>
                    <a:pt x="331" y="1"/>
                    <a:pt x="2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2" name="Google Shape;364;p4"/>
            <p:cNvSpPr/>
            <p:nvPr/>
          </p:nvSpPr>
          <p:spPr>
            <a:xfrm>
              <a:off x="1156975" y="2989650"/>
              <a:ext cx="22950" cy="21900"/>
            </a:xfrm>
            <a:custGeom>
              <a:avLst/>
              <a:gdLst/>
              <a:ahLst/>
              <a:cxnLst/>
              <a:rect l="l" t="t" r="r" b="b"/>
              <a:pathLst>
                <a:path w="918" h="876" extrusionOk="0">
                  <a:moveTo>
                    <a:pt x="458" y="1"/>
                  </a:moveTo>
                  <a:cubicBezTo>
                    <a:pt x="437" y="1"/>
                    <a:pt x="415" y="3"/>
                    <a:pt x="394" y="6"/>
                  </a:cubicBezTo>
                  <a:cubicBezTo>
                    <a:pt x="370" y="6"/>
                    <a:pt x="346" y="18"/>
                    <a:pt x="322" y="18"/>
                  </a:cubicBezTo>
                  <a:cubicBezTo>
                    <a:pt x="227" y="53"/>
                    <a:pt x="155" y="113"/>
                    <a:pt x="96" y="184"/>
                  </a:cubicBezTo>
                  <a:cubicBezTo>
                    <a:pt x="84" y="220"/>
                    <a:pt x="72" y="232"/>
                    <a:pt x="48" y="256"/>
                  </a:cubicBezTo>
                  <a:cubicBezTo>
                    <a:pt x="24" y="339"/>
                    <a:pt x="1" y="411"/>
                    <a:pt x="24" y="494"/>
                  </a:cubicBezTo>
                  <a:lnTo>
                    <a:pt x="24" y="530"/>
                  </a:lnTo>
                  <a:cubicBezTo>
                    <a:pt x="70" y="725"/>
                    <a:pt x="249" y="876"/>
                    <a:pt x="464" y="876"/>
                  </a:cubicBezTo>
                  <a:cubicBezTo>
                    <a:pt x="472" y="876"/>
                    <a:pt x="481" y="875"/>
                    <a:pt x="489" y="875"/>
                  </a:cubicBezTo>
                  <a:lnTo>
                    <a:pt x="501" y="875"/>
                  </a:lnTo>
                  <a:cubicBezTo>
                    <a:pt x="620" y="851"/>
                    <a:pt x="691" y="827"/>
                    <a:pt x="751" y="768"/>
                  </a:cubicBezTo>
                  <a:cubicBezTo>
                    <a:pt x="858" y="673"/>
                    <a:pt x="917" y="530"/>
                    <a:pt x="882" y="375"/>
                  </a:cubicBezTo>
                  <a:cubicBezTo>
                    <a:pt x="860" y="158"/>
                    <a:pt x="671" y="1"/>
                    <a:pt x="45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3" name="Google Shape;365;p4"/>
            <p:cNvSpPr/>
            <p:nvPr/>
          </p:nvSpPr>
          <p:spPr>
            <a:xfrm>
              <a:off x="2073450" y="3055500"/>
              <a:ext cx="22950" cy="21425"/>
            </a:xfrm>
            <a:custGeom>
              <a:avLst/>
              <a:gdLst/>
              <a:ahLst/>
              <a:cxnLst/>
              <a:rect l="l" t="t" r="r" b="b"/>
              <a:pathLst>
                <a:path w="918" h="857" extrusionOk="0">
                  <a:moveTo>
                    <a:pt x="454" y="1"/>
                  </a:moveTo>
                  <a:cubicBezTo>
                    <a:pt x="438" y="1"/>
                    <a:pt x="422" y="1"/>
                    <a:pt x="406" y="3"/>
                  </a:cubicBezTo>
                  <a:cubicBezTo>
                    <a:pt x="168" y="51"/>
                    <a:pt x="1" y="277"/>
                    <a:pt x="37" y="491"/>
                  </a:cubicBezTo>
                  <a:cubicBezTo>
                    <a:pt x="37" y="527"/>
                    <a:pt x="49" y="551"/>
                    <a:pt x="60" y="587"/>
                  </a:cubicBezTo>
                  <a:cubicBezTo>
                    <a:pt x="96" y="670"/>
                    <a:pt x="156" y="753"/>
                    <a:pt x="239" y="789"/>
                  </a:cubicBezTo>
                  <a:cubicBezTo>
                    <a:pt x="304" y="826"/>
                    <a:pt x="369" y="856"/>
                    <a:pt x="440" y="856"/>
                  </a:cubicBezTo>
                  <a:cubicBezTo>
                    <a:pt x="460" y="856"/>
                    <a:pt x="480" y="854"/>
                    <a:pt x="501" y="848"/>
                  </a:cubicBezTo>
                  <a:lnTo>
                    <a:pt x="537" y="848"/>
                  </a:lnTo>
                  <a:cubicBezTo>
                    <a:pt x="545" y="850"/>
                    <a:pt x="553" y="851"/>
                    <a:pt x="561" y="851"/>
                  </a:cubicBezTo>
                  <a:cubicBezTo>
                    <a:pt x="618" y="851"/>
                    <a:pt x="687" y="818"/>
                    <a:pt x="739" y="777"/>
                  </a:cubicBezTo>
                  <a:cubicBezTo>
                    <a:pt x="858" y="694"/>
                    <a:pt x="918" y="539"/>
                    <a:pt x="894" y="372"/>
                  </a:cubicBezTo>
                  <a:cubicBezTo>
                    <a:pt x="872" y="150"/>
                    <a:pt x="674" y="1"/>
                    <a:pt x="45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4" name="Google Shape;366;p4"/>
            <p:cNvSpPr/>
            <p:nvPr/>
          </p:nvSpPr>
          <p:spPr>
            <a:xfrm>
              <a:off x="1916900" y="2863525"/>
              <a:ext cx="22350" cy="21800"/>
            </a:xfrm>
            <a:custGeom>
              <a:avLst/>
              <a:gdLst/>
              <a:ahLst/>
              <a:cxnLst/>
              <a:rect l="l" t="t" r="r" b="b"/>
              <a:pathLst>
                <a:path w="894" h="872" extrusionOk="0">
                  <a:moveTo>
                    <a:pt x="453" y="0"/>
                  </a:moveTo>
                  <a:cubicBezTo>
                    <a:pt x="437" y="0"/>
                    <a:pt x="421" y="1"/>
                    <a:pt x="405" y="3"/>
                  </a:cubicBezTo>
                  <a:cubicBezTo>
                    <a:pt x="167" y="50"/>
                    <a:pt x="0" y="276"/>
                    <a:pt x="36" y="491"/>
                  </a:cubicBezTo>
                  <a:cubicBezTo>
                    <a:pt x="48" y="550"/>
                    <a:pt x="60" y="610"/>
                    <a:pt x="84" y="669"/>
                  </a:cubicBezTo>
                  <a:cubicBezTo>
                    <a:pt x="131" y="717"/>
                    <a:pt x="179" y="765"/>
                    <a:pt x="226" y="800"/>
                  </a:cubicBezTo>
                  <a:cubicBezTo>
                    <a:pt x="298" y="836"/>
                    <a:pt x="393" y="872"/>
                    <a:pt x="488" y="872"/>
                  </a:cubicBezTo>
                  <a:lnTo>
                    <a:pt x="536" y="872"/>
                  </a:lnTo>
                  <a:cubicBezTo>
                    <a:pt x="643" y="848"/>
                    <a:pt x="727" y="812"/>
                    <a:pt x="786" y="741"/>
                  </a:cubicBezTo>
                  <a:cubicBezTo>
                    <a:pt x="846" y="657"/>
                    <a:pt x="893" y="586"/>
                    <a:pt x="893" y="479"/>
                  </a:cubicBezTo>
                  <a:lnTo>
                    <a:pt x="893" y="372"/>
                  </a:lnTo>
                  <a:cubicBezTo>
                    <a:pt x="871" y="150"/>
                    <a:pt x="673" y="0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5" name="Google Shape;367;p4"/>
            <p:cNvSpPr/>
            <p:nvPr/>
          </p:nvSpPr>
          <p:spPr>
            <a:xfrm>
              <a:off x="1495125" y="3172075"/>
              <a:ext cx="22625" cy="21700"/>
            </a:xfrm>
            <a:custGeom>
              <a:avLst/>
              <a:gdLst/>
              <a:ahLst/>
              <a:cxnLst/>
              <a:rect l="l" t="t" r="r" b="b"/>
              <a:pathLst>
                <a:path w="905" h="868" extrusionOk="0">
                  <a:moveTo>
                    <a:pt x="456" y="0"/>
                  </a:moveTo>
                  <a:cubicBezTo>
                    <a:pt x="431" y="0"/>
                    <a:pt x="406" y="3"/>
                    <a:pt x="381" y="7"/>
                  </a:cubicBezTo>
                  <a:cubicBezTo>
                    <a:pt x="333" y="7"/>
                    <a:pt x="286" y="31"/>
                    <a:pt x="250" y="43"/>
                  </a:cubicBezTo>
                  <a:cubicBezTo>
                    <a:pt x="155" y="91"/>
                    <a:pt x="95" y="162"/>
                    <a:pt x="60" y="234"/>
                  </a:cubicBezTo>
                  <a:cubicBezTo>
                    <a:pt x="24" y="317"/>
                    <a:pt x="0" y="400"/>
                    <a:pt x="12" y="495"/>
                  </a:cubicBezTo>
                  <a:lnTo>
                    <a:pt x="12" y="519"/>
                  </a:lnTo>
                  <a:cubicBezTo>
                    <a:pt x="24" y="615"/>
                    <a:pt x="72" y="698"/>
                    <a:pt x="143" y="757"/>
                  </a:cubicBezTo>
                  <a:cubicBezTo>
                    <a:pt x="223" y="838"/>
                    <a:pt x="330" y="867"/>
                    <a:pt x="440" y="867"/>
                  </a:cubicBezTo>
                  <a:cubicBezTo>
                    <a:pt x="460" y="867"/>
                    <a:pt x="480" y="866"/>
                    <a:pt x="500" y="865"/>
                  </a:cubicBezTo>
                  <a:cubicBezTo>
                    <a:pt x="560" y="865"/>
                    <a:pt x="607" y="841"/>
                    <a:pt x="667" y="805"/>
                  </a:cubicBezTo>
                  <a:cubicBezTo>
                    <a:pt x="774" y="757"/>
                    <a:pt x="834" y="686"/>
                    <a:pt x="857" y="603"/>
                  </a:cubicBezTo>
                  <a:cubicBezTo>
                    <a:pt x="869" y="567"/>
                    <a:pt x="869" y="543"/>
                    <a:pt x="893" y="507"/>
                  </a:cubicBezTo>
                  <a:cubicBezTo>
                    <a:pt x="905" y="460"/>
                    <a:pt x="905" y="412"/>
                    <a:pt x="893" y="365"/>
                  </a:cubicBezTo>
                  <a:cubicBezTo>
                    <a:pt x="893" y="317"/>
                    <a:pt x="869" y="269"/>
                    <a:pt x="845" y="245"/>
                  </a:cubicBezTo>
                  <a:cubicBezTo>
                    <a:pt x="783" y="100"/>
                    <a:pt x="622" y="0"/>
                    <a:pt x="45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6" name="Google Shape;368;p4"/>
            <p:cNvSpPr/>
            <p:nvPr/>
          </p:nvSpPr>
          <p:spPr>
            <a:xfrm>
              <a:off x="1045650" y="2968400"/>
              <a:ext cx="21750" cy="21700"/>
            </a:xfrm>
            <a:custGeom>
              <a:avLst/>
              <a:gdLst/>
              <a:ahLst/>
              <a:cxnLst/>
              <a:rect l="l" t="t" r="r" b="b"/>
              <a:pathLst>
                <a:path w="870" h="868" extrusionOk="0">
                  <a:moveTo>
                    <a:pt x="436" y="0"/>
                  </a:moveTo>
                  <a:cubicBezTo>
                    <a:pt x="414" y="0"/>
                    <a:pt x="392" y="3"/>
                    <a:pt x="370" y="10"/>
                  </a:cubicBezTo>
                  <a:cubicBezTo>
                    <a:pt x="334" y="10"/>
                    <a:pt x="322" y="22"/>
                    <a:pt x="298" y="22"/>
                  </a:cubicBezTo>
                  <a:cubicBezTo>
                    <a:pt x="203" y="46"/>
                    <a:pt x="132" y="106"/>
                    <a:pt x="72" y="189"/>
                  </a:cubicBezTo>
                  <a:cubicBezTo>
                    <a:pt x="13" y="261"/>
                    <a:pt x="1" y="344"/>
                    <a:pt x="1" y="451"/>
                  </a:cubicBezTo>
                  <a:lnTo>
                    <a:pt x="1" y="499"/>
                  </a:lnTo>
                  <a:cubicBezTo>
                    <a:pt x="13" y="642"/>
                    <a:pt x="120" y="761"/>
                    <a:pt x="239" y="820"/>
                  </a:cubicBezTo>
                  <a:cubicBezTo>
                    <a:pt x="310" y="856"/>
                    <a:pt x="394" y="868"/>
                    <a:pt x="489" y="868"/>
                  </a:cubicBezTo>
                  <a:lnTo>
                    <a:pt x="501" y="868"/>
                  </a:lnTo>
                  <a:cubicBezTo>
                    <a:pt x="644" y="844"/>
                    <a:pt x="775" y="749"/>
                    <a:pt x="810" y="618"/>
                  </a:cubicBezTo>
                  <a:cubicBezTo>
                    <a:pt x="858" y="546"/>
                    <a:pt x="870" y="475"/>
                    <a:pt x="858" y="380"/>
                  </a:cubicBezTo>
                  <a:lnTo>
                    <a:pt x="858" y="344"/>
                  </a:lnTo>
                  <a:cubicBezTo>
                    <a:pt x="834" y="201"/>
                    <a:pt x="715" y="82"/>
                    <a:pt x="572" y="22"/>
                  </a:cubicBezTo>
                  <a:cubicBezTo>
                    <a:pt x="531" y="14"/>
                    <a:pt x="484" y="0"/>
                    <a:pt x="4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7" name="Google Shape;369;p4"/>
            <p:cNvSpPr/>
            <p:nvPr/>
          </p:nvSpPr>
          <p:spPr>
            <a:xfrm>
              <a:off x="1912725" y="3209100"/>
              <a:ext cx="13425" cy="12625"/>
            </a:xfrm>
            <a:custGeom>
              <a:avLst/>
              <a:gdLst/>
              <a:ahLst/>
              <a:cxnLst/>
              <a:rect l="l" t="t" r="r" b="b"/>
              <a:pathLst>
                <a:path w="537" h="505" extrusionOk="0">
                  <a:moveTo>
                    <a:pt x="263" y="0"/>
                  </a:moveTo>
                  <a:cubicBezTo>
                    <a:pt x="252" y="0"/>
                    <a:pt x="240" y="1"/>
                    <a:pt x="227" y="3"/>
                  </a:cubicBezTo>
                  <a:cubicBezTo>
                    <a:pt x="167" y="3"/>
                    <a:pt x="108" y="38"/>
                    <a:pt x="84" y="86"/>
                  </a:cubicBezTo>
                  <a:cubicBezTo>
                    <a:pt x="36" y="146"/>
                    <a:pt x="1" y="217"/>
                    <a:pt x="24" y="288"/>
                  </a:cubicBezTo>
                  <a:cubicBezTo>
                    <a:pt x="24" y="336"/>
                    <a:pt x="36" y="360"/>
                    <a:pt x="60" y="396"/>
                  </a:cubicBezTo>
                  <a:lnTo>
                    <a:pt x="60" y="408"/>
                  </a:lnTo>
                  <a:cubicBezTo>
                    <a:pt x="113" y="461"/>
                    <a:pt x="186" y="505"/>
                    <a:pt x="269" y="505"/>
                  </a:cubicBezTo>
                  <a:cubicBezTo>
                    <a:pt x="278" y="505"/>
                    <a:pt x="288" y="504"/>
                    <a:pt x="298" y="503"/>
                  </a:cubicBezTo>
                  <a:cubicBezTo>
                    <a:pt x="334" y="503"/>
                    <a:pt x="382" y="479"/>
                    <a:pt x="405" y="467"/>
                  </a:cubicBezTo>
                  <a:cubicBezTo>
                    <a:pt x="441" y="455"/>
                    <a:pt x="465" y="419"/>
                    <a:pt x="477" y="396"/>
                  </a:cubicBezTo>
                  <a:cubicBezTo>
                    <a:pt x="513" y="348"/>
                    <a:pt x="536" y="277"/>
                    <a:pt x="524" y="217"/>
                  </a:cubicBezTo>
                  <a:cubicBezTo>
                    <a:pt x="513" y="157"/>
                    <a:pt x="477" y="98"/>
                    <a:pt x="441" y="62"/>
                  </a:cubicBezTo>
                  <a:cubicBezTo>
                    <a:pt x="390" y="31"/>
                    <a:pt x="338" y="0"/>
                    <a:pt x="26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8" name="Google Shape;370;p4"/>
            <p:cNvSpPr/>
            <p:nvPr/>
          </p:nvSpPr>
          <p:spPr>
            <a:xfrm>
              <a:off x="2001725" y="3124475"/>
              <a:ext cx="13725" cy="12675"/>
            </a:xfrm>
            <a:custGeom>
              <a:avLst/>
              <a:gdLst/>
              <a:ahLst/>
              <a:cxnLst/>
              <a:rect l="l" t="t" r="r" b="b"/>
              <a:pathLst>
                <a:path w="549" h="507" extrusionOk="0">
                  <a:moveTo>
                    <a:pt x="287" y="0"/>
                  </a:moveTo>
                  <a:cubicBezTo>
                    <a:pt x="271" y="0"/>
                    <a:pt x="255" y="2"/>
                    <a:pt x="239" y="6"/>
                  </a:cubicBezTo>
                  <a:cubicBezTo>
                    <a:pt x="108" y="30"/>
                    <a:pt x="1" y="161"/>
                    <a:pt x="36" y="280"/>
                  </a:cubicBezTo>
                  <a:cubicBezTo>
                    <a:pt x="48" y="340"/>
                    <a:pt x="72" y="399"/>
                    <a:pt x="120" y="447"/>
                  </a:cubicBezTo>
                  <a:cubicBezTo>
                    <a:pt x="167" y="494"/>
                    <a:pt x="239" y="506"/>
                    <a:pt x="310" y="506"/>
                  </a:cubicBezTo>
                  <a:cubicBezTo>
                    <a:pt x="453" y="483"/>
                    <a:pt x="548" y="364"/>
                    <a:pt x="524" y="221"/>
                  </a:cubicBezTo>
                  <a:cubicBezTo>
                    <a:pt x="524" y="185"/>
                    <a:pt x="513" y="149"/>
                    <a:pt x="477" y="125"/>
                  </a:cubicBezTo>
                  <a:cubicBezTo>
                    <a:pt x="437" y="46"/>
                    <a:pt x="365" y="0"/>
                    <a:pt x="28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29" name="Google Shape;371;p4"/>
            <p:cNvSpPr/>
            <p:nvPr/>
          </p:nvSpPr>
          <p:spPr>
            <a:xfrm>
              <a:off x="1487375" y="3210250"/>
              <a:ext cx="14025" cy="12500"/>
            </a:xfrm>
            <a:custGeom>
              <a:avLst/>
              <a:gdLst/>
              <a:ahLst/>
              <a:cxnLst/>
              <a:rect l="l" t="t" r="r" b="b"/>
              <a:pathLst>
                <a:path w="561" h="500" extrusionOk="0">
                  <a:moveTo>
                    <a:pt x="291" y="1"/>
                  </a:moveTo>
                  <a:cubicBezTo>
                    <a:pt x="277" y="1"/>
                    <a:pt x="264" y="2"/>
                    <a:pt x="251" y="4"/>
                  </a:cubicBezTo>
                  <a:cubicBezTo>
                    <a:pt x="108" y="40"/>
                    <a:pt x="1" y="159"/>
                    <a:pt x="36" y="290"/>
                  </a:cubicBezTo>
                  <a:cubicBezTo>
                    <a:pt x="67" y="404"/>
                    <a:pt x="161" y="499"/>
                    <a:pt x="271" y="499"/>
                  </a:cubicBezTo>
                  <a:cubicBezTo>
                    <a:pt x="288" y="499"/>
                    <a:pt x="305" y="497"/>
                    <a:pt x="322" y="492"/>
                  </a:cubicBezTo>
                  <a:cubicBezTo>
                    <a:pt x="453" y="469"/>
                    <a:pt x="560" y="350"/>
                    <a:pt x="524" y="219"/>
                  </a:cubicBezTo>
                  <a:cubicBezTo>
                    <a:pt x="503" y="91"/>
                    <a:pt x="405" y="1"/>
                    <a:pt x="2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0" name="Google Shape;372;p4"/>
            <p:cNvSpPr/>
            <p:nvPr/>
          </p:nvSpPr>
          <p:spPr>
            <a:xfrm>
              <a:off x="1315625" y="3080850"/>
              <a:ext cx="13725" cy="12425"/>
            </a:xfrm>
            <a:custGeom>
              <a:avLst/>
              <a:gdLst/>
              <a:ahLst/>
              <a:cxnLst/>
              <a:rect l="l" t="t" r="r" b="b"/>
              <a:pathLst>
                <a:path w="549" h="497" extrusionOk="0">
                  <a:moveTo>
                    <a:pt x="261" y="0"/>
                  </a:moveTo>
                  <a:cubicBezTo>
                    <a:pt x="254" y="0"/>
                    <a:pt x="246" y="0"/>
                    <a:pt x="239" y="1"/>
                  </a:cubicBezTo>
                  <a:cubicBezTo>
                    <a:pt x="108" y="37"/>
                    <a:pt x="1" y="168"/>
                    <a:pt x="36" y="287"/>
                  </a:cubicBezTo>
                  <a:cubicBezTo>
                    <a:pt x="57" y="401"/>
                    <a:pt x="149" y="496"/>
                    <a:pt x="259" y="496"/>
                  </a:cubicBezTo>
                  <a:cubicBezTo>
                    <a:pt x="276" y="496"/>
                    <a:pt x="293" y="494"/>
                    <a:pt x="310" y="489"/>
                  </a:cubicBezTo>
                  <a:cubicBezTo>
                    <a:pt x="441" y="465"/>
                    <a:pt x="548" y="346"/>
                    <a:pt x="525" y="215"/>
                  </a:cubicBezTo>
                  <a:cubicBezTo>
                    <a:pt x="513" y="92"/>
                    <a:pt x="385" y="0"/>
                    <a:pt x="26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1" name="Google Shape;373;p4"/>
            <p:cNvSpPr/>
            <p:nvPr/>
          </p:nvSpPr>
          <p:spPr>
            <a:xfrm>
              <a:off x="1229600" y="3113600"/>
              <a:ext cx="13125" cy="12650"/>
            </a:xfrm>
            <a:custGeom>
              <a:avLst/>
              <a:gdLst/>
              <a:ahLst/>
              <a:cxnLst/>
              <a:rect l="l" t="t" r="r" b="b"/>
              <a:pathLst>
                <a:path w="525" h="506" extrusionOk="0">
                  <a:moveTo>
                    <a:pt x="227" y="1"/>
                  </a:moveTo>
                  <a:cubicBezTo>
                    <a:pt x="120" y="25"/>
                    <a:pt x="48" y="96"/>
                    <a:pt x="25" y="179"/>
                  </a:cubicBezTo>
                  <a:cubicBezTo>
                    <a:pt x="1" y="215"/>
                    <a:pt x="1" y="263"/>
                    <a:pt x="25" y="287"/>
                  </a:cubicBezTo>
                  <a:cubicBezTo>
                    <a:pt x="36" y="382"/>
                    <a:pt x="84" y="441"/>
                    <a:pt x="144" y="465"/>
                  </a:cubicBezTo>
                  <a:cubicBezTo>
                    <a:pt x="170" y="492"/>
                    <a:pt x="211" y="505"/>
                    <a:pt x="254" y="505"/>
                  </a:cubicBezTo>
                  <a:cubicBezTo>
                    <a:pt x="269" y="505"/>
                    <a:pt x="283" y="504"/>
                    <a:pt x="298" y="501"/>
                  </a:cubicBezTo>
                  <a:cubicBezTo>
                    <a:pt x="346" y="501"/>
                    <a:pt x="382" y="477"/>
                    <a:pt x="406" y="453"/>
                  </a:cubicBezTo>
                  <a:cubicBezTo>
                    <a:pt x="477" y="406"/>
                    <a:pt x="525" y="298"/>
                    <a:pt x="513" y="215"/>
                  </a:cubicBezTo>
                  <a:lnTo>
                    <a:pt x="513" y="203"/>
                  </a:lnTo>
                  <a:cubicBezTo>
                    <a:pt x="477" y="108"/>
                    <a:pt x="406" y="37"/>
                    <a:pt x="32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32" name="Google Shape;374;p4"/>
            <p:cNvSpPr/>
            <p:nvPr/>
          </p:nvSpPr>
          <p:spPr>
            <a:xfrm>
              <a:off x="1729075" y="3062625"/>
              <a:ext cx="13725" cy="12475"/>
            </a:xfrm>
            <a:custGeom>
              <a:avLst/>
              <a:gdLst/>
              <a:ahLst/>
              <a:cxnLst/>
              <a:rect l="l" t="t" r="r" b="b"/>
              <a:pathLst>
                <a:path w="549" h="499" extrusionOk="0">
                  <a:moveTo>
                    <a:pt x="279" y="0"/>
                  </a:moveTo>
                  <a:cubicBezTo>
                    <a:pt x="265" y="0"/>
                    <a:pt x="252" y="1"/>
                    <a:pt x="239" y="4"/>
                  </a:cubicBezTo>
                  <a:cubicBezTo>
                    <a:pt x="108" y="16"/>
                    <a:pt x="0" y="159"/>
                    <a:pt x="24" y="290"/>
                  </a:cubicBezTo>
                  <a:cubicBezTo>
                    <a:pt x="55" y="403"/>
                    <a:pt x="149" y="499"/>
                    <a:pt x="259" y="499"/>
                  </a:cubicBezTo>
                  <a:cubicBezTo>
                    <a:pt x="276" y="499"/>
                    <a:pt x="293" y="497"/>
                    <a:pt x="310" y="492"/>
                  </a:cubicBezTo>
                  <a:cubicBezTo>
                    <a:pt x="441" y="468"/>
                    <a:pt x="548" y="349"/>
                    <a:pt x="524" y="218"/>
                  </a:cubicBezTo>
                  <a:cubicBezTo>
                    <a:pt x="492" y="90"/>
                    <a:pt x="393" y="0"/>
                    <a:pt x="2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833" name="Google Shape;37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48834" name="Google Shape;376;p4"/>
          <p:cNvSpPr txBox="1">
            <a:spLocks noGrp="1"/>
          </p:cNvSpPr>
          <p:nvPr>
            <p:ph type="body" idx="1"/>
          </p:nvPr>
        </p:nvSpPr>
        <p:spPr>
          <a:xfrm>
            <a:off x="720000" y="109710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314" name=" 1051313"/>
            <p:cNvSpPr/>
            <p:nvPr/>
          </p:nvSpPr>
          <p:spPr/>
        </p:sp>
        <p:sp>
          <p:nvSpPr>
            <p:cNvPr id="1051315" name=" 1051314"/>
            <p:cNvSpPr/>
            <p:nvPr/>
          </p:nvSpPr>
          <p:spPr/>
        </p:sp>
        <p:sp>
          <p:nvSpPr>
            <p:cNvPr id="1051316" name=" 1051315"/>
            <p:cNvSpPr/>
            <p:nvPr/>
          </p:nvSpPr>
          <p:spPr/>
        </p:sp>
        <p:sp>
          <p:nvSpPr>
            <p:cNvPr id="1051317" name=" 1051316"/>
            <p:cNvSpPr/>
            <p:nvPr/>
          </p:nvSpPr>
          <p:spPr/>
        </p:sp>
        <p:sp>
          <p:nvSpPr>
            <p:cNvPr id="1051318" name=" 1051317"/>
            <p:cNvSpPr/>
            <p:nvPr/>
          </p:nvSpPr>
          <p:spPr/>
        </p:sp>
        <p:sp>
          <p:nvSpPr>
            <p:cNvPr id="1051319" name=" 1051318"/>
            <p:cNvSpPr/>
            <p:nvPr/>
          </p:nvSpPr>
          <p:spPr/>
        </p:sp>
        <p:sp>
          <p:nvSpPr>
            <p:cNvPr id="1051320" name=" 1051319"/>
            <p:cNvSpPr/>
            <p:nvPr/>
          </p:nvSpPr>
          <p:spPr/>
        </p:sp>
        <p:sp>
          <p:nvSpPr>
            <p:cNvPr id="1051321" name=" 1051320"/>
            <p:cNvSpPr/>
            <p:nvPr/>
          </p:nvSpPr>
          <p:spPr/>
        </p:sp>
        <p:sp>
          <p:nvSpPr>
            <p:cNvPr id="1051322" name=" 1051321"/>
            <p:cNvSpPr/>
            <p:nvPr/>
          </p:nvSpPr>
          <p:spPr/>
        </p:sp>
        <p:sp>
          <p:nvSpPr>
            <p:cNvPr id="1051323" name=" 1051322"/>
            <p:cNvSpPr/>
            <p:nvPr/>
          </p:nvSpPr>
          <p:spPr/>
        </p:sp>
        <p:sp>
          <p:nvSpPr>
            <p:cNvPr id="1051324" name=" 1051323"/>
            <p:cNvSpPr/>
            <p:nvPr/>
          </p:nvSpPr>
          <p:spPr/>
        </p:sp>
        <p:sp>
          <p:nvSpPr>
            <p:cNvPr id="1051325" name=" 1051324"/>
            <p:cNvSpPr/>
            <p:nvPr/>
          </p:nvSpPr>
          <p:spPr/>
        </p:sp>
        <p:sp>
          <p:nvSpPr>
            <p:cNvPr id="1051326" name=" 1051325"/>
            <p:cNvSpPr/>
            <p:nvPr/>
          </p:nvSpPr>
          <p:spPr/>
        </p:sp>
        <p:sp>
          <p:nvSpPr>
            <p:cNvPr id="1051327" name=" 1051326"/>
            <p:cNvSpPr/>
            <p:nvPr/>
          </p:nvSpPr>
          <p:spPr/>
        </p:sp>
        <p:sp>
          <p:nvSpPr>
            <p:cNvPr id="1051328" name=" 1051327"/>
            <p:cNvSpPr/>
            <p:nvPr/>
          </p:nvSpPr>
          <p:spPr/>
        </p:sp>
        <p:sp>
          <p:nvSpPr>
            <p:cNvPr id="1051329" name=" 1051328"/>
            <p:cNvSpPr/>
            <p:nvPr/>
          </p:nvSpPr>
          <p:spPr/>
        </p:sp>
        <p:sp>
          <p:nvSpPr>
            <p:cNvPr id="1051330" name=" 1051329"/>
            <p:cNvSpPr/>
            <p:nvPr/>
          </p:nvSpPr>
          <p:spPr/>
        </p:sp>
        <p:sp>
          <p:nvSpPr>
            <p:cNvPr id="1051331" name=" 1051330"/>
            <p:cNvSpPr/>
            <p:nvPr/>
          </p:nvSpPr>
          <p:spPr/>
        </p:sp>
        <p:sp>
          <p:nvSpPr>
            <p:cNvPr id="1051332" name=" 1051331"/>
            <p:cNvSpPr/>
            <p:nvPr/>
          </p:nvSpPr>
          <p:spPr/>
        </p:sp>
        <p:sp>
          <p:nvSpPr>
            <p:cNvPr id="1051333" name=" 1051332"/>
            <p:cNvSpPr/>
            <p:nvPr/>
          </p:nvSpPr>
          <p:spPr/>
        </p:sp>
        <p:sp>
          <p:nvSpPr>
            <p:cNvPr id="1051334" name=" 1051333"/>
            <p:cNvSpPr/>
            <p:nvPr/>
          </p:nvSpPr>
          <p:spPr/>
        </p:sp>
        <p:sp>
          <p:nvSpPr>
            <p:cNvPr id="1051335" name=" 1051334"/>
            <p:cNvSpPr/>
            <p:nvPr/>
          </p:nvSpPr>
          <p:spPr/>
        </p:sp>
        <p:sp>
          <p:nvSpPr>
            <p:cNvPr id="1051336" name=" 1051335"/>
            <p:cNvSpPr/>
            <p:nvPr/>
          </p:nvSpPr>
          <p:spPr/>
        </p:sp>
        <p:sp>
          <p:nvSpPr>
            <p:cNvPr id="1051337" name=" 1051336"/>
            <p:cNvSpPr/>
            <p:nvPr/>
          </p:nvSpPr>
          <p:spPr/>
        </p:sp>
        <p:sp>
          <p:nvSpPr>
            <p:cNvPr id="1051338" name=" 1051337"/>
            <p:cNvSpPr/>
            <p:nvPr/>
          </p:nvSpPr>
          <p:spPr/>
        </p:sp>
        <p:sp>
          <p:nvSpPr>
            <p:cNvPr id="1051339" name=" 1051338"/>
            <p:cNvSpPr/>
            <p:nvPr/>
          </p:nvSpPr>
          <p:spPr/>
        </p:sp>
        <p:sp>
          <p:nvSpPr>
            <p:cNvPr id="1051340" name=" 1051339"/>
            <p:cNvSpPr/>
            <p:nvPr/>
          </p:nvSpPr>
          <p:spPr/>
        </p:sp>
        <p:sp>
          <p:nvSpPr>
            <p:cNvPr id="1051341" name=" 1051340"/>
            <p:cNvSpPr/>
            <p:nvPr/>
          </p:nvSpPr>
          <p:spPr/>
        </p:sp>
        <p:sp>
          <p:nvSpPr>
            <p:cNvPr id="1051342" name=" 1051341"/>
            <p:cNvSpPr/>
            <p:nvPr/>
          </p:nvSpPr>
          <p:spPr/>
        </p:sp>
        <p:sp>
          <p:nvSpPr>
            <p:cNvPr id="1051343" name=" 1051342"/>
            <p:cNvSpPr/>
            <p:nvPr/>
          </p:nvSpPr>
          <p:spPr/>
        </p:sp>
        <p:sp>
          <p:nvSpPr>
            <p:cNvPr id="1051344" name=" 1051343"/>
            <p:cNvSpPr/>
            <p:nvPr/>
          </p:nvSpPr>
          <p:spPr/>
        </p:sp>
        <p:sp>
          <p:nvSpPr>
            <p:cNvPr id="1051345" name=" 1051344"/>
            <p:cNvSpPr/>
            <p:nvPr/>
          </p:nvSpPr>
          <p:spPr/>
        </p:sp>
        <p:sp>
          <p:nvSpPr>
            <p:cNvPr id="1051346" name=" 1051345"/>
            <p:cNvSpPr/>
            <p:nvPr/>
          </p:nvSpPr>
          <p:spPr/>
        </p:sp>
        <p:sp>
          <p:nvSpPr>
            <p:cNvPr id="1051347" name=" 1051346"/>
            <p:cNvSpPr/>
            <p:nvPr/>
          </p:nvSpPr>
          <p:spPr/>
        </p:sp>
        <p:sp>
          <p:nvSpPr>
            <p:cNvPr id="1051348" name=" 1051347"/>
            <p:cNvSpPr/>
            <p:nvPr/>
          </p:nvSpPr>
          <p:spPr/>
        </p:sp>
        <p:sp>
          <p:nvSpPr>
            <p:cNvPr id="1051349" name=" 1051348"/>
            <p:cNvSpPr/>
            <p:nvPr/>
          </p:nvSpPr>
          <p:spPr/>
        </p:sp>
        <p:sp>
          <p:nvSpPr>
            <p:cNvPr id="1051350" name=" 1051349"/>
            <p:cNvSpPr/>
            <p:nvPr/>
          </p:nvSpPr>
          <p:spPr/>
        </p:sp>
        <p:sp>
          <p:nvSpPr>
            <p:cNvPr id="1051351" name=" 1051350"/>
            <p:cNvSpPr/>
            <p:nvPr/>
          </p:nvSpPr>
          <p:spPr/>
        </p:sp>
        <p:sp>
          <p:nvSpPr>
            <p:cNvPr id="1051352" name=" 1051351"/>
            <p:cNvSpPr/>
            <p:nvPr/>
          </p:nvSpPr>
          <p:spPr/>
        </p:sp>
        <p:sp>
          <p:nvSpPr>
            <p:cNvPr id="1051353" name=" 1051352"/>
            <p:cNvSpPr/>
            <p:nvPr/>
          </p:nvSpPr>
          <p:spPr/>
        </p:sp>
        <p:sp>
          <p:nvSpPr>
            <p:cNvPr id="1051354" name=" 1051353"/>
            <p:cNvSpPr/>
            <p:nvPr/>
          </p:nvSpPr>
          <p:spPr/>
        </p:sp>
        <p:sp>
          <p:nvSpPr>
            <p:cNvPr id="1051355" name=" 1051354"/>
            <p:cNvSpPr/>
            <p:nvPr/>
          </p:nvSpPr>
          <p:spPr/>
        </p:sp>
        <p:sp>
          <p:nvSpPr>
            <p:cNvPr id="1051356" name=" 1051355"/>
            <p:cNvSpPr/>
            <p:nvPr/>
          </p:nvSpPr>
          <p:spPr/>
        </p:sp>
        <p:sp>
          <p:nvSpPr>
            <p:cNvPr id="1051357" name=" 1051356"/>
            <p:cNvSpPr/>
            <p:nvPr/>
          </p:nvSpPr>
          <p:spPr/>
        </p:sp>
        <p:sp>
          <p:nvSpPr>
            <p:cNvPr id="1051358" name=" 1051357"/>
            <p:cNvSpPr/>
            <p:nvPr/>
          </p:nvSpPr>
          <p:spPr/>
        </p:sp>
        <p:sp>
          <p:nvSpPr>
            <p:cNvPr id="1051359" name=" 1051358"/>
            <p:cNvSpPr/>
            <p:nvPr/>
          </p:nvSpPr>
          <p:spPr/>
        </p:sp>
        <p:sp>
          <p:nvSpPr>
            <p:cNvPr id="1051360" name=" 1051359"/>
            <p:cNvSpPr/>
            <p:nvPr/>
          </p:nvSpPr>
          <p:spPr/>
        </p:sp>
        <p:sp>
          <p:nvSpPr>
            <p:cNvPr id="1051361" name=" 1051360"/>
            <p:cNvSpPr/>
            <p:nvPr/>
          </p:nvSpPr>
          <p:spPr/>
        </p:sp>
        <p:sp>
          <p:nvSpPr>
            <p:cNvPr id="1051362" name=" 1051361"/>
            <p:cNvSpPr/>
            <p:nvPr/>
          </p:nvSpPr>
          <p:spPr/>
        </p:sp>
        <p:sp>
          <p:nvSpPr>
            <p:cNvPr id="1051363" name=" 1051362"/>
            <p:cNvSpPr/>
            <p:nvPr/>
          </p:nvSpPr>
          <p:spPr/>
        </p:sp>
        <p:sp>
          <p:nvSpPr>
            <p:cNvPr id="1051364" name=" 1051363"/>
            <p:cNvSpPr/>
            <p:nvPr/>
          </p:nvSpPr>
          <p:spPr/>
        </p:sp>
        <p:sp>
          <p:nvSpPr>
            <p:cNvPr id="1051365" name=" 1051364"/>
            <p:cNvSpPr/>
            <p:nvPr/>
          </p:nvSpPr>
          <p:spPr/>
        </p:sp>
        <p:sp>
          <p:nvSpPr>
            <p:cNvPr id="1051366" name=" 1051365"/>
            <p:cNvSpPr/>
            <p:nvPr/>
          </p:nvSpPr>
          <p:spPr/>
        </p:sp>
        <p:sp>
          <p:nvSpPr>
            <p:cNvPr id="1051367" name=" 1051366"/>
            <p:cNvSpPr/>
            <p:nvPr/>
          </p:nvSpPr>
          <p:spPr/>
        </p:sp>
        <p:sp>
          <p:nvSpPr>
            <p:cNvPr id="1051368" name=" 1051367"/>
            <p:cNvSpPr/>
            <p:nvPr/>
          </p:nvSpPr>
          <p:spPr/>
        </p:sp>
        <p:sp>
          <p:nvSpPr>
            <p:cNvPr id="1051369" name=" 1051368"/>
            <p:cNvSpPr/>
            <p:nvPr/>
          </p:nvSpPr>
          <p:spPr/>
        </p:sp>
        <p:sp>
          <p:nvSpPr>
            <p:cNvPr id="1051370" name=" 1051369"/>
            <p:cNvSpPr/>
            <p:nvPr/>
          </p:nvSpPr>
          <p:spPr/>
        </p:sp>
        <p:sp>
          <p:nvSpPr>
            <p:cNvPr id="1051371" name=" 1051370"/>
            <p:cNvSpPr/>
            <p:nvPr/>
          </p:nvSpPr>
          <p:spPr/>
        </p:sp>
        <p:sp>
          <p:nvSpPr>
            <p:cNvPr id="1051372" name=" 1051371"/>
            <p:cNvSpPr/>
            <p:nvPr/>
          </p:nvSpPr>
          <p:spPr/>
        </p:sp>
        <p:sp>
          <p:nvSpPr>
            <p:cNvPr id="1051373" name=" 1051372"/>
            <p:cNvSpPr/>
            <p:nvPr/>
          </p:nvSpPr>
          <p:spPr/>
        </p:sp>
        <p:sp>
          <p:nvSpPr>
            <p:cNvPr id="1051374" name=" 1051373"/>
            <p:cNvSpPr/>
            <p:nvPr/>
          </p:nvSpPr>
          <p:spPr/>
        </p:sp>
        <p:sp>
          <p:nvSpPr>
            <p:cNvPr id="1051375" name=" 1051374"/>
            <p:cNvSpPr/>
            <p:nvPr/>
          </p:nvSpPr>
          <p:spPr/>
        </p:sp>
        <p:sp>
          <p:nvSpPr>
            <p:cNvPr id="1051376" name=" 1051375"/>
            <p:cNvSpPr/>
            <p:nvPr/>
          </p:nvSpPr>
          <p:spPr/>
        </p:sp>
        <p:sp>
          <p:nvSpPr>
            <p:cNvPr id="1051377" name=" 1051376"/>
            <p:cNvSpPr/>
            <p:nvPr/>
          </p:nvSpPr>
          <p:spPr/>
        </p:sp>
        <p:sp>
          <p:nvSpPr>
            <p:cNvPr id="1051378" name=" 1051377"/>
            <p:cNvSpPr/>
            <p:nvPr/>
          </p:nvSpPr>
          <p:spPr/>
        </p:sp>
        <p:sp>
          <p:nvSpPr>
            <p:cNvPr id="1051379" name=" 1051378"/>
            <p:cNvSpPr/>
            <p:nvPr/>
          </p:nvSpPr>
          <p:spPr/>
        </p:sp>
        <p:sp>
          <p:nvSpPr>
            <p:cNvPr id="1051380" name=" 1051379"/>
            <p:cNvSpPr/>
            <p:nvPr/>
          </p:nvSpPr>
          <p:spPr/>
        </p:sp>
        <p:sp>
          <p:nvSpPr>
            <p:cNvPr id="1051381" name=" 1051380"/>
            <p:cNvSpPr/>
            <p:nvPr/>
          </p:nvSpPr>
          <p:spPr/>
        </p:sp>
      </p:grpSp>
      <p:grpSp>
        <p:nvGrpSpPr>
          <p:cNvPr id="147" name="Group 14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382" name=" 1051381"/>
            <p:cNvSpPr/>
            <p:nvPr/>
          </p:nvSpPr>
          <p:spPr/>
        </p:sp>
        <p:sp>
          <p:nvSpPr>
            <p:cNvPr id="1051383" name=" 1051382"/>
            <p:cNvSpPr/>
            <p:nvPr/>
          </p:nvSpPr>
          <p:spPr/>
        </p:sp>
        <p:sp>
          <p:nvSpPr>
            <p:cNvPr id="1051384" name=" 1051383"/>
            <p:cNvSpPr/>
            <p:nvPr/>
          </p:nvSpPr>
          <p:spPr/>
        </p:sp>
        <p:sp>
          <p:nvSpPr>
            <p:cNvPr id="1051385" name=" 1051384"/>
            <p:cNvSpPr/>
            <p:nvPr/>
          </p:nvSpPr>
          <p:spPr/>
        </p:sp>
        <p:sp>
          <p:nvSpPr>
            <p:cNvPr id="1051386" name=" 1051385"/>
            <p:cNvSpPr/>
            <p:nvPr/>
          </p:nvSpPr>
          <p:spPr/>
        </p:sp>
        <p:sp>
          <p:nvSpPr>
            <p:cNvPr id="1051387" name=" 1051386"/>
            <p:cNvSpPr/>
            <p:nvPr/>
          </p:nvSpPr>
          <p:spPr/>
        </p:sp>
        <p:sp>
          <p:nvSpPr>
            <p:cNvPr id="1051388" name=" 1051387"/>
            <p:cNvSpPr/>
            <p:nvPr/>
          </p:nvSpPr>
          <p:spPr/>
        </p:sp>
        <p:sp>
          <p:nvSpPr>
            <p:cNvPr id="1051389" name=" 1051388"/>
            <p:cNvSpPr/>
            <p:nvPr/>
          </p:nvSpPr>
          <p:spPr/>
        </p:sp>
        <p:sp>
          <p:nvSpPr>
            <p:cNvPr id="1051390" name=" 1051389"/>
            <p:cNvSpPr/>
            <p:nvPr/>
          </p:nvSpPr>
          <p:spPr/>
        </p:sp>
        <p:sp>
          <p:nvSpPr>
            <p:cNvPr id="1051391" name=" 1051390"/>
            <p:cNvSpPr/>
            <p:nvPr/>
          </p:nvSpPr>
          <p:spPr/>
        </p:sp>
        <p:sp>
          <p:nvSpPr>
            <p:cNvPr id="1051392" name=" 1051391"/>
            <p:cNvSpPr/>
            <p:nvPr/>
          </p:nvSpPr>
          <p:spPr/>
        </p:sp>
        <p:sp>
          <p:nvSpPr>
            <p:cNvPr id="1051393" name=" 1051392"/>
            <p:cNvSpPr/>
            <p:nvPr/>
          </p:nvSpPr>
          <p:spPr/>
        </p:sp>
        <p:sp>
          <p:nvSpPr>
            <p:cNvPr id="1051394" name=" 1051393"/>
            <p:cNvSpPr/>
            <p:nvPr/>
          </p:nvSpPr>
          <p:spPr/>
        </p:sp>
        <p:sp>
          <p:nvSpPr>
            <p:cNvPr id="1051395" name=" 1051394"/>
            <p:cNvSpPr/>
            <p:nvPr/>
          </p:nvSpPr>
          <p:spPr/>
        </p:sp>
        <p:sp>
          <p:nvSpPr>
            <p:cNvPr id="1051396" name=" 1051395"/>
            <p:cNvSpPr/>
            <p:nvPr/>
          </p:nvSpPr>
          <p:spPr/>
        </p:sp>
        <p:sp>
          <p:nvSpPr>
            <p:cNvPr id="1051397" name=" 1051396"/>
            <p:cNvSpPr/>
            <p:nvPr/>
          </p:nvSpPr>
          <p:spPr/>
        </p:sp>
        <p:sp>
          <p:nvSpPr>
            <p:cNvPr id="1051398" name=" 1051397"/>
            <p:cNvSpPr/>
            <p:nvPr/>
          </p:nvSpPr>
          <p:spPr/>
        </p:sp>
        <p:sp>
          <p:nvSpPr>
            <p:cNvPr id="1051399" name=" 1051398"/>
            <p:cNvSpPr/>
            <p:nvPr/>
          </p:nvSpPr>
          <p:spPr/>
        </p:sp>
        <p:sp>
          <p:nvSpPr>
            <p:cNvPr id="1051400" name=" 1051399"/>
            <p:cNvSpPr/>
            <p:nvPr/>
          </p:nvSpPr>
          <p:spPr/>
        </p:sp>
        <p:sp>
          <p:nvSpPr>
            <p:cNvPr id="1051401" name=" 1051400"/>
            <p:cNvSpPr/>
            <p:nvPr/>
          </p:nvSpPr>
          <p:spPr/>
        </p:sp>
        <p:sp>
          <p:nvSpPr>
            <p:cNvPr id="1051402" name=" 1051401"/>
            <p:cNvSpPr/>
            <p:nvPr/>
          </p:nvSpPr>
          <p:spPr/>
        </p:sp>
        <p:sp>
          <p:nvSpPr>
            <p:cNvPr id="1051403" name=" 1051402"/>
            <p:cNvSpPr/>
            <p:nvPr/>
          </p:nvSpPr>
          <p:spPr/>
        </p:sp>
        <p:sp>
          <p:nvSpPr>
            <p:cNvPr id="1051404" name=" 1051403"/>
            <p:cNvSpPr/>
            <p:nvPr/>
          </p:nvSpPr>
          <p:spPr/>
        </p:sp>
        <p:sp>
          <p:nvSpPr>
            <p:cNvPr id="1051405" name=" 1051404"/>
            <p:cNvSpPr/>
            <p:nvPr/>
          </p:nvSpPr>
          <p:spPr/>
        </p:sp>
        <p:sp>
          <p:nvSpPr>
            <p:cNvPr id="1051406" name=" 1051405"/>
            <p:cNvSpPr/>
            <p:nvPr/>
          </p:nvSpPr>
          <p:spPr/>
        </p:sp>
        <p:sp>
          <p:nvSpPr>
            <p:cNvPr id="1051407" name=" 1051406"/>
            <p:cNvSpPr/>
            <p:nvPr/>
          </p:nvSpPr>
          <p:spPr/>
        </p:sp>
        <p:sp>
          <p:nvSpPr>
            <p:cNvPr id="1051408" name=" 1051407"/>
            <p:cNvSpPr/>
            <p:nvPr/>
          </p:nvSpPr>
          <p:spPr/>
        </p:sp>
        <p:sp>
          <p:nvSpPr>
            <p:cNvPr id="1051409" name=" 1051408"/>
            <p:cNvSpPr/>
            <p:nvPr/>
          </p:nvSpPr>
          <p:spPr/>
        </p:sp>
        <p:sp>
          <p:nvSpPr>
            <p:cNvPr id="1051410" name=" 1051409"/>
            <p:cNvSpPr/>
            <p:nvPr/>
          </p:nvSpPr>
          <p:spPr/>
        </p:sp>
        <p:sp>
          <p:nvSpPr>
            <p:cNvPr id="1051411" name=" 1051410"/>
            <p:cNvSpPr/>
            <p:nvPr/>
          </p:nvSpPr>
          <p:spPr/>
        </p:sp>
        <p:sp>
          <p:nvSpPr>
            <p:cNvPr id="1051412" name=" 1051411"/>
            <p:cNvSpPr/>
            <p:nvPr/>
          </p:nvSpPr>
          <p:spPr/>
        </p:sp>
        <p:sp>
          <p:nvSpPr>
            <p:cNvPr id="1051413" name=" 1051412"/>
            <p:cNvSpPr/>
            <p:nvPr/>
          </p:nvSpPr>
          <p:spPr/>
        </p:sp>
        <p:sp>
          <p:nvSpPr>
            <p:cNvPr id="1051414" name=" 1051413"/>
            <p:cNvSpPr/>
            <p:nvPr/>
          </p:nvSpPr>
          <p:spPr/>
        </p:sp>
        <p:sp>
          <p:nvSpPr>
            <p:cNvPr id="1051415" name=" 1051414"/>
            <p:cNvSpPr/>
            <p:nvPr/>
          </p:nvSpPr>
          <p:spPr/>
        </p:sp>
        <p:sp>
          <p:nvSpPr>
            <p:cNvPr id="1051416" name=" 1051415"/>
            <p:cNvSpPr/>
            <p:nvPr/>
          </p:nvSpPr>
          <p:spPr/>
        </p:sp>
        <p:sp>
          <p:nvSpPr>
            <p:cNvPr id="1051417" name=" 1051416"/>
            <p:cNvSpPr/>
            <p:nvPr/>
          </p:nvSpPr>
          <p:spPr/>
        </p:sp>
        <p:sp>
          <p:nvSpPr>
            <p:cNvPr id="1051418" name=" 1051417"/>
            <p:cNvSpPr/>
            <p:nvPr/>
          </p:nvSpPr>
          <p:spPr/>
        </p:sp>
        <p:sp>
          <p:nvSpPr>
            <p:cNvPr id="1051419" name=" 1051418"/>
            <p:cNvSpPr/>
            <p:nvPr/>
          </p:nvSpPr>
          <p:spPr/>
        </p:sp>
        <p:sp>
          <p:nvSpPr>
            <p:cNvPr id="1051420" name=" 1051419"/>
            <p:cNvSpPr/>
            <p:nvPr/>
          </p:nvSpPr>
          <p:spPr/>
        </p:sp>
        <p:sp>
          <p:nvSpPr>
            <p:cNvPr id="1051421" name=" 1051420"/>
            <p:cNvSpPr/>
            <p:nvPr/>
          </p:nvSpPr>
          <p:spPr/>
        </p:sp>
        <p:sp>
          <p:nvSpPr>
            <p:cNvPr id="1051422" name=" 1051421"/>
            <p:cNvSpPr/>
            <p:nvPr/>
          </p:nvSpPr>
          <p:spPr/>
        </p:sp>
        <p:sp>
          <p:nvSpPr>
            <p:cNvPr id="1051423" name=" 1051422"/>
            <p:cNvSpPr/>
            <p:nvPr/>
          </p:nvSpPr>
          <p:spPr/>
        </p:sp>
        <p:sp>
          <p:nvSpPr>
            <p:cNvPr id="1051424" name=" 1051423"/>
            <p:cNvSpPr/>
            <p:nvPr/>
          </p:nvSpPr>
          <p:spPr/>
        </p:sp>
        <p:sp>
          <p:nvSpPr>
            <p:cNvPr id="1051425" name=" 1051424"/>
            <p:cNvSpPr/>
            <p:nvPr/>
          </p:nvSpPr>
          <p:spPr/>
        </p:sp>
        <p:sp>
          <p:nvSpPr>
            <p:cNvPr id="1051426" name=" 1051425"/>
            <p:cNvSpPr/>
            <p:nvPr/>
          </p:nvSpPr>
          <p:spPr/>
        </p:sp>
        <p:sp>
          <p:nvSpPr>
            <p:cNvPr id="1051427" name=" 1051426"/>
            <p:cNvSpPr/>
            <p:nvPr/>
          </p:nvSpPr>
          <p:spPr/>
        </p:sp>
        <p:sp>
          <p:nvSpPr>
            <p:cNvPr id="1051428" name=" 1051427"/>
            <p:cNvSpPr/>
            <p:nvPr/>
          </p:nvSpPr>
          <p:spPr/>
        </p:sp>
        <p:sp>
          <p:nvSpPr>
            <p:cNvPr id="1051429" name=" 1051428"/>
            <p:cNvSpPr/>
            <p:nvPr/>
          </p:nvSpPr>
          <p:spPr/>
        </p:sp>
        <p:sp>
          <p:nvSpPr>
            <p:cNvPr id="1051430" name=" 1051429"/>
            <p:cNvSpPr/>
            <p:nvPr/>
          </p:nvSpPr>
          <p:spPr/>
        </p:sp>
        <p:sp>
          <p:nvSpPr>
            <p:cNvPr id="1051431" name=" 1051430"/>
            <p:cNvSpPr/>
            <p:nvPr/>
          </p:nvSpPr>
          <p:spPr/>
        </p:sp>
        <p:sp>
          <p:nvSpPr>
            <p:cNvPr id="1051432" name=" 1051431"/>
            <p:cNvSpPr/>
            <p:nvPr/>
          </p:nvSpPr>
          <p:spPr/>
        </p:sp>
        <p:sp>
          <p:nvSpPr>
            <p:cNvPr id="1051433" name=" 1051432"/>
            <p:cNvSpPr/>
            <p:nvPr/>
          </p:nvSpPr>
          <p:spPr/>
        </p:sp>
        <p:sp>
          <p:nvSpPr>
            <p:cNvPr id="1051434" name=" 1051433"/>
            <p:cNvSpPr/>
            <p:nvPr/>
          </p:nvSpPr>
          <p:spPr/>
        </p:sp>
        <p:sp>
          <p:nvSpPr>
            <p:cNvPr id="1051435" name=" 1051434"/>
            <p:cNvSpPr/>
            <p:nvPr/>
          </p:nvSpPr>
          <p:spPr/>
        </p:sp>
        <p:sp>
          <p:nvSpPr>
            <p:cNvPr id="1051436" name=" 1051435"/>
            <p:cNvSpPr/>
            <p:nvPr/>
          </p:nvSpPr>
          <p:spPr/>
        </p:sp>
        <p:sp>
          <p:nvSpPr>
            <p:cNvPr id="1051437" name=" 1051436"/>
            <p:cNvSpPr/>
            <p:nvPr/>
          </p:nvSpPr>
          <p:spPr/>
        </p:sp>
        <p:sp>
          <p:nvSpPr>
            <p:cNvPr id="1051438" name=" 1051437"/>
            <p:cNvSpPr/>
            <p:nvPr/>
          </p:nvSpPr>
          <p:spPr/>
        </p:sp>
        <p:sp>
          <p:nvSpPr>
            <p:cNvPr id="1051439" name=" 1051438"/>
            <p:cNvSpPr/>
            <p:nvPr/>
          </p:nvSpPr>
          <p:spPr/>
        </p:sp>
        <p:sp>
          <p:nvSpPr>
            <p:cNvPr id="1051440" name=" 1051439"/>
            <p:cNvSpPr/>
            <p:nvPr/>
          </p:nvSpPr>
          <p:spPr/>
        </p:sp>
        <p:sp>
          <p:nvSpPr>
            <p:cNvPr id="1051441" name=" 1051440"/>
            <p:cNvSpPr/>
            <p:nvPr/>
          </p:nvSpPr>
          <p:spPr/>
        </p:sp>
        <p:sp>
          <p:nvSpPr>
            <p:cNvPr id="1051442" name=" 1051441"/>
            <p:cNvSpPr/>
            <p:nvPr/>
          </p:nvSpPr>
          <p:spPr/>
        </p:sp>
        <p:sp>
          <p:nvSpPr>
            <p:cNvPr id="1051443" name=" 1051442"/>
            <p:cNvSpPr/>
            <p:nvPr/>
          </p:nvSpPr>
          <p:spPr/>
        </p:sp>
        <p:sp>
          <p:nvSpPr>
            <p:cNvPr id="1051444" name=" 1051443"/>
            <p:cNvSpPr/>
            <p:nvPr/>
          </p:nvSpPr>
          <p:spPr/>
        </p:sp>
        <p:sp>
          <p:nvSpPr>
            <p:cNvPr id="1051445" name=" 1051444"/>
            <p:cNvSpPr/>
            <p:nvPr/>
          </p:nvSpPr>
          <p:spPr/>
        </p:sp>
        <p:sp>
          <p:nvSpPr>
            <p:cNvPr id="1051446" name=" 1051445"/>
            <p:cNvSpPr/>
            <p:nvPr/>
          </p:nvSpPr>
          <p:spPr/>
        </p:sp>
        <p:sp>
          <p:nvSpPr>
            <p:cNvPr id="1051447" name=" 1051446"/>
            <p:cNvSpPr/>
            <p:nvPr/>
          </p:nvSpPr>
          <p:spPr/>
        </p:sp>
        <p:sp>
          <p:nvSpPr>
            <p:cNvPr id="1051448" name=" 1051447"/>
            <p:cNvSpPr/>
            <p:nvPr/>
          </p:nvSpPr>
          <p:spPr/>
        </p:sp>
        <p:sp>
          <p:nvSpPr>
            <p:cNvPr id="1051449" name=" 1051448"/>
            <p:cNvSpPr/>
            <p:nvPr/>
          </p:nvSpPr>
          <p:spPr/>
        </p:sp>
      </p:grpSp>
      <p:grpSp>
        <p:nvGrpSpPr>
          <p:cNvPr id="148" name="Group 14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450" name=" 1051449"/>
            <p:cNvSpPr/>
            <p:nvPr/>
          </p:nvSpPr>
          <p:spPr/>
        </p:sp>
        <p:sp>
          <p:nvSpPr>
            <p:cNvPr id="1051451" name=" 1051450"/>
            <p:cNvSpPr/>
            <p:nvPr/>
          </p:nvSpPr>
          <p:spPr/>
        </p:sp>
        <p:sp>
          <p:nvSpPr>
            <p:cNvPr id="1051452" name=" 1051451"/>
            <p:cNvSpPr/>
            <p:nvPr/>
          </p:nvSpPr>
          <p:spPr/>
        </p:sp>
        <p:sp>
          <p:nvSpPr>
            <p:cNvPr id="1051453" name=" 1051452"/>
            <p:cNvSpPr/>
            <p:nvPr/>
          </p:nvSpPr>
          <p:spPr/>
        </p:sp>
        <p:sp>
          <p:nvSpPr>
            <p:cNvPr id="1051454" name=" 1051453"/>
            <p:cNvSpPr/>
            <p:nvPr/>
          </p:nvSpPr>
          <p:spPr/>
        </p:sp>
        <p:sp>
          <p:nvSpPr>
            <p:cNvPr id="1051455" name=" 1051454"/>
            <p:cNvSpPr/>
            <p:nvPr/>
          </p:nvSpPr>
          <p:spPr/>
        </p:sp>
        <p:sp>
          <p:nvSpPr>
            <p:cNvPr id="1051456" name=" 1051455"/>
            <p:cNvSpPr/>
            <p:nvPr/>
          </p:nvSpPr>
          <p:spPr/>
        </p:sp>
        <p:sp>
          <p:nvSpPr>
            <p:cNvPr id="1051457" name=" 1051456"/>
            <p:cNvSpPr/>
            <p:nvPr/>
          </p:nvSpPr>
          <p:spPr/>
        </p:sp>
        <p:sp>
          <p:nvSpPr>
            <p:cNvPr id="1051458" name=" 1051457"/>
            <p:cNvSpPr/>
            <p:nvPr/>
          </p:nvSpPr>
          <p:spPr/>
        </p:sp>
        <p:sp>
          <p:nvSpPr>
            <p:cNvPr id="1051459" name=" 1051458"/>
            <p:cNvSpPr/>
            <p:nvPr/>
          </p:nvSpPr>
          <p:spPr/>
        </p:sp>
        <p:sp>
          <p:nvSpPr>
            <p:cNvPr id="1051460" name=" 1051459"/>
            <p:cNvSpPr/>
            <p:nvPr/>
          </p:nvSpPr>
          <p:spPr/>
        </p:sp>
        <p:sp>
          <p:nvSpPr>
            <p:cNvPr id="1051461" name=" 1051460"/>
            <p:cNvSpPr/>
            <p:nvPr/>
          </p:nvSpPr>
          <p:spPr/>
        </p:sp>
        <p:sp>
          <p:nvSpPr>
            <p:cNvPr id="1051462" name=" 1051461"/>
            <p:cNvSpPr/>
            <p:nvPr/>
          </p:nvSpPr>
          <p:spPr/>
        </p:sp>
        <p:sp>
          <p:nvSpPr>
            <p:cNvPr id="1051463" name=" 1051462"/>
            <p:cNvSpPr/>
            <p:nvPr/>
          </p:nvSpPr>
          <p:spPr/>
        </p:sp>
        <p:sp>
          <p:nvSpPr>
            <p:cNvPr id="1051464" name=" 1051463"/>
            <p:cNvSpPr/>
            <p:nvPr/>
          </p:nvSpPr>
          <p:spPr/>
        </p:sp>
      </p:grpSp>
      <p:grpSp>
        <p:nvGrpSpPr>
          <p:cNvPr id="149" name="Group 148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465" name=" 1051464"/>
            <p:cNvSpPr/>
            <p:nvPr/>
          </p:nvSpPr>
          <p:spPr/>
        </p:sp>
        <p:sp>
          <p:nvSpPr>
            <p:cNvPr id="1051466" name=" 1051465"/>
            <p:cNvSpPr/>
            <p:nvPr/>
          </p:nvSpPr>
          <p:spPr/>
        </p:sp>
        <p:sp>
          <p:nvSpPr>
            <p:cNvPr id="1051467" name=" 1051466"/>
            <p:cNvSpPr/>
            <p:nvPr/>
          </p:nvSpPr>
          <p:spPr/>
        </p:sp>
        <p:sp>
          <p:nvSpPr>
            <p:cNvPr id="1051468" name=" 1051467"/>
            <p:cNvSpPr/>
            <p:nvPr/>
          </p:nvSpPr>
          <p:spPr/>
        </p:sp>
        <p:sp>
          <p:nvSpPr>
            <p:cNvPr id="1051469" name=" 1051468"/>
            <p:cNvSpPr/>
            <p:nvPr/>
          </p:nvSpPr>
          <p:spPr/>
        </p:sp>
        <p:sp>
          <p:nvSpPr>
            <p:cNvPr id="1051470" name=" 1051469"/>
            <p:cNvSpPr/>
            <p:nvPr/>
          </p:nvSpPr>
          <p:spPr/>
        </p:sp>
        <p:sp>
          <p:nvSpPr>
            <p:cNvPr id="1051471" name=" 1051470"/>
            <p:cNvSpPr/>
            <p:nvPr/>
          </p:nvSpPr>
          <p:spPr/>
        </p:sp>
        <p:sp>
          <p:nvSpPr>
            <p:cNvPr id="1051472" name=" 1051471"/>
            <p:cNvSpPr/>
            <p:nvPr/>
          </p:nvSpPr>
          <p:spPr/>
        </p:sp>
        <p:sp>
          <p:nvSpPr>
            <p:cNvPr id="1051473" name=" 1051472"/>
            <p:cNvSpPr/>
            <p:nvPr/>
          </p:nvSpPr>
          <p:spPr/>
        </p:sp>
        <p:sp>
          <p:nvSpPr>
            <p:cNvPr id="1051474" name=" 1051473"/>
            <p:cNvSpPr/>
            <p:nvPr/>
          </p:nvSpPr>
          <p:spPr/>
        </p:sp>
        <p:sp>
          <p:nvSpPr>
            <p:cNvPr id="1051475" name=" 1051474"/>
            <p:cNvSpPr/>
            <p:nvPr/>
          </p:nvSpPr>
          <p:spPr/>
        </p:sp>
        <p:sp>
          <p:nvSpPr>
            <p:cNvPr id="1051476" name=" 1051475"/>
            <p:cNvSpPr/>
            <p:nvPr/>
          </p:nvSpPr>
          <p:spPr/>
        </p:sp>
        <p:sp>
          <p:nvSpPr>
            <p:cNvPr id="1051477" name=" 1051476"/>
            <p:cNvSpPr/>
            <p:nvPr/>
          </p:nvSpPr>
          <p:spPr/>
        </p:sp>
        <p:sp>
          <p:nvSpPr>
            <p:cNvPr id="1051478" name=" 1051477"/>
            <p:cNvSpPr/>
            <p:nvPr/>
          </p:nvSpPr>
          <p:spPr/>
        </p:sp>
        <p:sp>
          <p:nvSpPr>
            <p:cNvPr id="1051479" name=" 1051478"/>
            <p:cNvSpPr/>
            <p:nvPr/>
          </p:nvSpPr>
          <p:spPr/>
        </p:sp>
      </p:grpSp>
      <p:sp>
        <p:nvSpPr>
          <p:cNvPr id="1051480" name="Title 1051479"/>
          <p:cNvSpPr>
            <a:spLocks noGrp="1"/>
          </p:cNvSpPr>
          <p:nvPr>
            <p:ph type="title"/>
          </p:nvPr>
        </p:nvSpPr>
        <p:spPr/>
      </p:sp>
      <p:sp>
        <p:nvSpPr>
          <p:cNvPr id="1051481" name="Title 1051480"/>
          <p:cNvSpPr>
            <a:spLocks noGrp="1"/>
          </p:cNvSpPr>
          <p:nvPr>
            <p:ph type="title" idx="2"/>
          </p:nvPr>
        </p:nvSpPr>
        <p:spPr/>
      </p:sp>
      <p:sp>
        <p:nvSpPr>
          <p:cNvPr id="1051482" name="Subtitle 1051481"/>
          <p:cNvSpPr>
            <a:spLocks noGrp="1"/>
          </p:cNvSpPr>
          <p:nvPr>
            <p:ph type="subTitle" idx="1"/>
          </p:nvPr>
        </p:nvSpPr>
        <p:spPr/>
      </p:sp>
      <p:sp>
        <p:nvSpPr>
          <p:cNvPr id="1051483" name="Title 1051482"/>
          <p:cNvSpPr>
            <a:spLocks noGrp="1"/>
          </p:cNvSpPr>
          <p:nvPr>
            <p:ph type="title" idx="3"/>
          </p:nvPr>
        </p:nvSpPr>
        <p:spPr/>
      </p:sp>
      <p:sp>
        <p:nvSpPr>
          <p:cNvPr id="1051484" name="Subtitle 1051483"/>
          <p:cNvSpPr>
            <a:spLocks noGrp="1"/>
          </p:cNvSpPr>
          <p:nvPr>
            <p:ph type="subTitle" idx="4"/>
          </p:nvPr>
        </p:nvSpPr>
        <p:spPr/>
      </p:sp>
      <p:sp>
        <p:nvSpPr>
          <p:cNvPr id="1051485" name="Title 1051484"/>
          <p:cNvSpPr>
            <a:spLocks noGrp="1"/>
          </p:cNvSpPr>
          <p:nvPr>
            <p:ph type="title" idx="5"/>
          </p:nvPr>
        </p:nvSpPr>
        <p:spPr/>
      </p:sp>
      <p:sp>
        <p:nvSpPr>
          <p:cNvPr id="1051486" name="Subtitle 1051485"/>
          <p:cNvSpPr>
            <a:spLocks noGrp="1"/>
          </p:cNvSpPr>
          <p:nvPr>
            <p:ph type="subTitle" idx="6"/>
          </p:nvPr>
        </p:nvSpPr>
        <p:spPr/>
      </p:sp>
      <p:sp>
        <p:nvSpPr>
          <p:cNvPr id="1051487" name="Title 1051486"/>
          <p:cNvSpPr>
            <a:spLocks noGrp="1"/>
          </p:cNvSpPr>
          <p:nvPr>
            <p:ph type="title" idx="7"/>
          </p:nvPr>
        </p:nvSpPr>
        <p:spPr/>
      </p:sp>
      <p:sp>
        <p:nvSpPr>
          <p:cNvPr id="1051488" name="Subtitle 1051487"/>
          <p:cNvSpPr>
            <a:spLocks noGrp="1"/>
          </p:cNvSpPr>
          <p:nvPr>
            <p:ph type="subTitle" idx="8"/>
          </p:nvPr>
        </p:nvSpPr>
        <p:spPr/>
      </p:sp>
      <p:sp>
        <p:nvSpPr>
          <p:cNvPr id="1051489" name="Title 1051488"/>
          <p:cNvSpPr>
            <a:spLocks noGrp="1"/>
          </p:cNvSpPr>
          <p:nvPr>
            <p:ph type="title" idx="9"/>
          </p:nvPr>
        </p:nvSpPr>
        <p:spPr/>
      </p:sp>
      <p:sp>
        <p:nvSpPr>
          <p:cNvPr id="1051490" name="Subtitle 1051489"/>
          <p:cNvSpPr>
            <a:spLocks noGrp="1"/>
          </p:cNvSpPr>
          <p:nvPr>
            <p:ph type="subTitle" idx="13"/>
          </p:nvPr>
        </p:nvSpPr>
        <p:spPr/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998" name=" 1051997"/>
            <p:cNvSpPr/>
            <p:nvPr/>
          </p:nvSpPr>
          <p:spPr/>
        </p:sp>
        <p:sp>
          <p:nvSpPr>
            <p:cNvPr id="1051999" name=" 1051998"/>
            <p:cNvSpPr/>
            <p:nvPr/>
          </p:nvSpPr>
          <p:spPr/>
        </p:sp>
        <p:sp>
          <p:nvSpPr>
            <p:cNvPr id="1052000" name=" 1051999"/>
            <p:cNvSpPr/>
            <p:nvPr/>
          </p:nvSpPr>
          <p:spPr/>
        </p:sp>
        <p:sp>
          <p:nvSpPr>
            <p:cNvPr id="1052001" name=" 1052000"/>
            <p:cNvSpPr/>
            <p:nvPr/>
          </p:nvSpPr>
          <p:spPr/>
        </p:sp>
        <p:sp>
          <p:nvSpPr>
            <p:cNvPr id="1052002" name=" 1052001"/>
            <p:cNvSpPr/>
            <p:nvPr/>
          </p:nvSpPr>
          <p:spPr/>
        </p:sp>
        <p:sp>
          <p:nvSpPr>
            <p:cNvPr id="1052003" name=" 1052002"/>
            <p:cNvSpPr/>
            <p:nvPr/>
          </p:nvSpPr>
          <p:spPr/>
        </p:sp>
        <p:sp>
          <p:nvSpPr>
            <p:cNvPr id="1052004" name=" 1052003"/>
            <p:cNvSpPr/>
            <p:nvPr/>
          </p:nvSpPr>
          <p:spPr/>
        </p:sp>
        <p:sp>
          <p:nvSpPr>
            <p:cNvPr id="1052005" name=" 1052004"/>
            <p:cNvSpPr/>
            <p:nvPr/>
          </p:nvSpPr>
          <p:spPr/>
        </p:sp>
        <p:sp>
          <p:nvSpPr>
            <p:cNvPr id="1052006" name=" 1052005"/>
            <p:cNvSpPr/>
            <p:nvPr/>
          </p:nvSpPr>
          <p:spPr/>
        </p:sp>
        <p:sp>
          <p:nvSpPr>
            <p:cNvPr id="1052007" name=" 1052006"/>
            <p:cNvSpPr/>
            <p:nvPr/>
          </p:nvSpPr>
          <p:spPr/>
        </p:sp>
        <p:sp>
          <p:nvSpPr>
            <p:cNvPr id="1052008" name=" 1052007"/>
            <p:cNvSpPr/>
            <p:nvPr/>
          </p:nvSpPr>
          <p:spPr/>
        </p:sp>
        <p:sp>
          <p:nvSpPr>
            <p:cNvPr id="1052009" name=" 1052008"/>
            <p:cNvSpPr/>
            <p:nvPr/>
          </p:nvSpPr>
          <p:spPr/>
        </p:sp>
        <p:sp>
          <p:nvSpPr>
            <p:cNvPr id="1052010" name=" 1052009"/>
            <p:cNvSpPr/>
            <p:nvPr/>
          </p:nvSpPr>
          <p:spPr/>
        </p:sp>
        <p:sp>
          <p:nvSpPr>
            <p:cNvPr id="1052011" name=" 1052010"/>
            <p:cNvSpPr/>
            <p:nvPr/>
          </p:nvSpPr>
          <p:spPr/>
        </p:sp>
        <p:sp>
          <p:nvSpPr>
            <p:cNvPr id="1052012" name=" 1052011"/>
            <p:cNvSpPr/>
            <p:nvPr/>
          </p:nvSpPr>
          <p:spPr/>
        </p:sp>
        <p:sp>
          <p:nvSpPr>
            <p:cNvPr id="1052013" name=" 1052012"/>
            <p:cNvSpPr/>
            <p:nvPr/>
          </p:nvSpPr>
          <p:spPr/>
        </p:sp>
        <p:sp>
          <p:nvSpPr>
            <p:cNvPr id="1052014" name=" 1052013"/>
            <p:cNvSpPr/>
            <p:nvPr/>
          </p:nvSpPr>
          <p:spPr/>
        </p:sp>
        <p:sp>
          <p:nvSpPr>
            <p:cNvPr id="1052015" name=" 1052014"/>
            <p:cNvSpPr/>
            <p:nvPr/>
          </p:nvSpPr>
          <p:spPr/>
        </p:sp>
        <p:sp>
          <p:nvSpPr>
            <p:cNvPr id="1052016" name=" 1052015"/>
            <p:cNvSpPr/>
            <p:nvPr/>
          </p:nvSpPr>
          <p:spPr/>
        </p:sp>
        <p:sp>
          <p:nvSpPr>
            <p:cNvPr id="1052017" name=" 1052016"/>
            <p:cNvSpPr/>
            <p:nvPr/>
          </p:nvSpPr>
          <p:spPr/>
        </p:sp>
        <p:sp>
          <p:nvSpPr>
            <p:cNvPr id="1052018" name=" 1052017"/>
            <p:cNvSpPr/>
            <p:nvPr/>
          </p:nvSpPr>
          <p:spPr/>
        </p:sp>
        <p:sp>
          <p:nvSpPr>
            <p:cNvPr id="1052019" name=" 1052018"/>
            <p:cNvSpPr/>
            <p:nvPr/>
          </p:nvSpPr>
          <p:spPr/>
        </p:sp>
        <p:sp>
          <p:nvSpPr>
            <p:cNvPr id="1052020" name=" 1052019"/>
            <p:cNvSpPr/>
            <p:nvPr/>
          </p:nvSpPr>
          <p:spPr/>
        </p:sp>
        <p:sp>
          <p:nvSpPr>
            <p:cNvPr id="1052021" name=" 1052020"/>
            <p:cNvSpPr/>
            <p:nvPr/>
          </p:nvSpPr>
          <p:spPr/>
        </p:sp>
        <p:sp>
          <p:nvSpPr>
            <p:cNvPr id="1052022" name=" 1052021"/>
            <p:cNvSpPr/>
            <p:nvPr/>
          </p:nvSpPr>
          <p:spPr/>
        </p:sp>
        <p:sp>
          <p:nvSpPr>
            <p:cNvPr id="1052023" name=" 1052022"/>
            <p:cNvSpPr/>
            <p:nvPr/>
          </p:nvSpPr>
          <p:spPr/>
        </p:sp>
        <p:sp>
          <p:nvSpPr>
            <p:cNvPr id="1052024" name=" 1052023"/>
            <p:cNvSpPr/>
            <p:nvPr/>
          </p:nvSpPr>
          <p:spPr/>
        </p:sp>
        <p:sp>
          <p:nvSpPr>
            <p:cNvPr id="1052025" name=" 1052024"/>
            <p:cNvSpPr/>
            <p:nvPr/>
          </p:nvSpPr>
          <p:spPr/>
        </p:sp>
        <p:sp>
          <p:nvSpPr>
            <p:cNvPr id="1052026" name=" 1052025"/>
            <p:cNvSpPr/>
            <p:nvPr/>
          </p:nvSpPr>
          <p:spPr/>
        </p:sp>
        <p:sp>
          <p:nvSpPr>
            <p:cNvPr id="1052027" name=" 1052026"/>
            <p:cNvSpPr/>
            <p:nvPr/>
          </p:nvSpPr>
          <p:spPr/>
        </p:sp>
        <p:sp>
          <p:nvSpPr>
            <p:cNvPr id="1052028" name=" 1052027"/>
            <p:cNvSpPr/>
            <p:nvPr/>
          </p:nvSpPr>
          <p:spPr/>
        </p:sp>
        <p:sp>
          <p:nvSpPr>
            <p:cNvPr id="1052029" name=" 1052028"/>
            <p:cNvSpPr/>
            <p:nvPr/>
          </p:nvSpPr>
          <p:spPr/>
        </p:sp>
        <p:sp>
          <p:nvSpPr>
            <p:cNvPr id="1052030" name=" 1052029"/>
            <p:cNvSpPr/>
            <p:nvPr/>
          </p:nvSpPr>
          <p:spPr/>
        </p:sp>
        <p:sp>
          <p:nvSpPr>
            <p:cNvPr id="1052031" name=" 1052030"/>
            <p:cNvSpPr/>
            <p:nvPr/>
          </p:nvSpPr>
          <p:spPr/>
        </p:sp>
        <p:sp>
          <p:nvSpPr>
            <p:cNvPr id="1052032" name=" 1052031"/>
            <p:cNvSpPr/>
            <p:nvPr/>
          </p:nvSpPr>
          <p:spPr/>
        </p:sp>
        <p:sp>
          <p:nvSpPr>
            <p:cNvPr id="1052033" name=" 1052032"/>
            <p:cNvSpPr/>
            <p:nvPr/>
          </p:nvSpPr>
          <p:spPr/>
        </p:sp>
        <p:sp>
          <p:nvSpPr>
            <p:cNvPr id="1052034" name=" 1052033"/>
            <p:cNvSpPr/>
            <p:nvPr/>
          </p:nvSpPr>
          <p:spPr/>
        </p:sp>
        <p:sp>
          <p:nvSpPr>
            <p:cNvPr id="1052035" name=" 1052034"/>
            <p:cNvSpPr/>
            <p:nvPr/>
          </p:nvSpPr>
          <p:spPr/>
        </p:sp>
        <p:sp>
          <p:nvSpPr>
            <p:cNvPr id="1052036" name=" 1052035"/>
            <p:cNvSpPr/>
            <p:nvPr/>
          </p:nvSpPr>
          <p:spPr/>
        </p:sp>
        <p:sp>
          <p:nvSpPr>
            <p:cNvPr id="1052037" name=" 1052036"/>
            <p:cNvSpPr/>
            <p:nvPr/>
          </p:nvSpPr>
          <p:spPr/>
        </p:sp>
        <p:sp>
          <p:nvSpPr>
            <p:cNvPr id="1052038" name=" 1052037"/>
            <p:cNvSpPr/>
            <p:nvPr/>
          </p:nvSpPr>
          <p:spPr/>
        </p:sp>
        <p:sp>
          <p:nvSpPr>
            <p:cNvPr id="1052039" name=" 1052038"/>
            <p:cNvSpPr/>
            <p:nvPr/>
          </p:nvSpPr>
          <p:spPr/>
        </p:sp>
        <p:sp>
          <p:nvSpPr>
            <p:cNvPr id="1052040" name=" 1052039"/>
            <p:cNvSpPr/>
            <p:nvPr/>
          </p:nvSpPr>
          <p:spPr/>
        </p:sp>
        <p:sp>
          <p:nvSpPr>
            <p:cNvPr id="1052041" name=" 1052040"/>
            <p:cNvSpPr/>
            <p:nvPr/>
          </p:nvSpPr>
          <p:spPr/>
        </p:sp>
        <p:sp>
          <p:nvSpPr>
            <p:cNvPr id="1052042" name=" 1052041"/>
            <p:cNvSpPr/>
            <p:nvPr/>
          </p:nvSpPr>
          <p:spPr/>
        </p:sp>
        <p:sp>
          <p:nvSpPr>
            <p:cNvPr id="1052043" name=" 1052042"/>
            <p:cNvSpPr/>
            <p:nvPr/>
          </p:nvSpPr>
          <p:spPr/>
        </p:sp>
        <p:sp>
          <p:nvSpPr>
            <p:cNvPr id="1052044" name=" 1052043"/>
            <p:cNvSpPr/>
            <p:nvPr/>
          </p:nvSpPr>
          <p:spPr/>
        </p:sp>
        <p:sp>
          <p:nvSpPr>
            <p:cNvPr id="1052045" name=" 1052044"/>
            <p:cNvSpPr/>
            <p:nvPr/>
          </p:nvSpPr>
          <p:spPr/>
        </p:sp>
        <p:sp>
          <p:nvSpPr>
            <p:cNvPr id="1052046" name=" 1052045"/>
            <p:cNvSpPr/>
            <p:nvPr/>
          </p:nvSpPr>
          <p:spPr/>
        </p:sp>
        <p:sp>
          <p:nvSpPr>
            <p:cNvPr id="1052047" name=" 1052046"/>
            <p:cNvSpPr/>
            <p:nvPr/>
          </p:nvSpPr>
          <p:spPr/>
        </p:sp>
        <p:sp>
          <p:nvSpPr>
            <p:cNvPr id="1052048" name=" 1052047"/>
            <p:cNvSpPr/>
            <p:nvPr/>
          </p:nvSpPr>
          <p:spPr/>
        </p:sp>
        <p:sp>
          <p:nvSpPr>
            <p:cNvPr id="1052049" name=" 1052048"/>
            <p:cNvSpPr/>
            <p:nvPr/>
          </p:nvSpPr>
          <p:spPr/>
        </p:sp>
        <p:sp>
          <p:nvSpPr>
            <p:cNvPr id="1052050" name=" 1052049"/>
            <p:cNvSpPr/>
            <p:nvPr/>
          </p:nvSpPr>
          <p:spPr/>
        </p:sp>
        <p:sp>
          <p:nvSpPr>
            <p:cNvPr id="1052051" name=" 1052050"/>
            <p:cNvSpPr/>
            <p:nvPr/>
          </p:nvSpPr>
          <p:spPr/>
        </p:sp>
        <p:sp>
          <p:nvSpPr>
            <p:cNvPr id="1052052" name=" 1052051"/>
            <p:cNvSpPr/>
            <p:nvPr/>
          </p:nvSpPr>
          <p:spPr/>
        </p:sp>
        <p:sp>
          <p:nvSpPr>
            <p:cNvPr id="1052053" name=" 1052052"/>
            <p:cNvSpPr/>
            <p:nvPr/>
          </p:nvSpPr>
          <p:spPr/>
        </p:sp>
        <p:sp>
          <p:nvSpPr>
            <p:cNvPr id="1052054" name=" 1052053"/>
            <p:cNvSpPr/>
            <p:nvPr/>
          </p:nvSpPr>
          <p:spPr/>
        </p:sp>
        <p:sp>
          <p:nvSpPr>
            <p:cNvPr id="1052055" name=" 1052054"/>
            <p:cNvSpPr/>
            <p:nvPr/>
          </p:nvSpPr>
          <p:spPr/>
        </p:sp>
        <p:sp>
          <p:nvSpPr>
            <p:cNvPr id="1052056" name=" 1052055"/>
            <p:cNvSpPr/>
            <p:nvPr/>
          </p:nvSpPr>
          <p:spPr/>
        </p:sp>
        <p:sp>
          <p:nvSpPr>
            <p:cNvPr id="1052057" name=" 1052056"/>
            <p:cNvSpPr/>
            <p:nvPr/>
          </p:nvSpPr>
          <p:spPr/>
        </p:sp>
        <p:sp>
          <p:nvSpPr>
            <p:cNvPr id="1052058" name=" 1052057"/>
            <p:cNvSpPr/>
            <p:nvPr/>
          </p:nvSpPr>
          <p:spPr/>
        </p:sp>
        <p:sp>
          <p:nvSpPr>
            <p:cNvPr id="1052059" name=" 1052058"/>
            <p:cNvSpPr/>
            <p:nvPr/>
          </p:nvSpPr>
          <p:spPr/>
        </p:sp>
        <p:sp>
          <p:nvSpPr>
            <p:cNvPr id="1052060" name=" 1052059"/>
            <p:cNvSpPr/>
            <p:nvPr/>
          </p:nvSpPr>
          <p:spPr/>
        </p:sp>
        <p:sp>
          <p:nvSpPr>
            <p:cNvPr id="1052061" name=" 1052060"/>
            <p:cNvSpPr/>
            <p:nvPr/>
          </p:nvSpPr>
          <p:spPr/>
        </p:sp>
        <p:sp>
          <p:nvSpPr>
            <p:cNvPr id="1052062" name=" 1052061"/>
            <p:cNvSpPr/>
            <p:nvPr/>
          </p:nvSpPr>
          <p:spPr/>
        </p:sp>
        <p:sp>
          <p:nvSpPr>
            <p:cNvPr id="1052063" name=" 1052062"/>
            <p:cNvSpPr/>
            <p:nvPr/>
          </p:nvSpPr>
          <p:spPr/>
        </p:sp>
        <p:sp>
          <p:nvSpPr>
            <p:cNvPr id="1052064" name=" 1052063"/>
            <p:cNvSpPr/>
            <p:nvPr/>
          </p:nvSpPr>
          <p:spPr/>
        </p:sp>
        <p:sp>
          <p:nvSpPr>
            <p:cNvPr id="1052065" name=" 1052064"/>
            <p:cNvSpPr/>
            <p:nvPr/>
          </p:nvSpPr>
          <p:spPr/>
        </p:sp>
      </p:grpSp>
      <p:grpSp>
        <p:nvGrpSpPr>
          <p:cNvPr id="163" name="Group 16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066" name=" 1052065"/>
            <p:cNvSpPr/>
            <p:nvPr/>
          </p:nvSpPr>
          <p:spPr/>
        </p:sp>
        <p:sp>
          <p:nvSpPr>
            <p:cNvPr id="1052067" name=" 1052066"/>
            <p:cNvSpPr/>
            <p:nvPr/>
          </p:nvSpPr>
          <p:spPr/>
        </p:sp>
        <p:sp>
          <p:nvSpPr>
            <p:cNvPr id="1052068" name=" 1052067"/>
            <p:cNvSpPr/>
            <p:nvPr/>
          </p:nvSpPr>
          <p:spPr/>
        </p:sp>
        <p:sp>
          <p:nvSpPr>
            <p:cNvPr id="1052069" name=" 1052068"/>
            <p:cNvSpPr/>
            <p:nvPr/>
          </p:nvSpPr>
          <p:spPr/>
        </p:sp>
        <p:sp>
          <p:nvSpPr>
            <p:cNvPr id="1052070" name=" 1052069"/>
            <p:cNvSpPr/>
            <p:nvPr/>
          </p:nvSpPr>
          <p:spPr/>
        </p:sp>
        <p:sp>
          <p:nvSpPr>
            <p:cNvPr id="1052071" name=" 1052070"/>
            <p:cNvSpPr/>
            <p:nvPr/>
          </p:nvSpPr>
          <p:spPr/>
        </p:sp>
        <p:sp>
          <p:nvSpPr>
            <p:cNvPr id="1052072" name=" 1052071"/>
            <p:cNvSpPr/>
            <p:nvPr/>
          </p:nvSpPr>
          <p:spPr/>
        </p:sp>
        <p:sp>
          <p:nvSpPr>
            <p:cNvPr id="1052073" name=" 1052072"/>
            <p:cNvSpPr/>
            <p:nvPr/>
          </p:nvSpPr>
          <p:spPr/>
        </p:sp>
        <p:sp>
          <p:nvSpPr>
            <p:cNvPr id="1052074" name=" 1052073"/>
            <p:cNvSpPr/>
            <p:nvPr/>
          </p:nvSpPr>
          <p:spPr/>
        </p:sp>
        <p:sp>
          <p:nvSpPr>
            <p:cNvPr id="1052075" name=" 1052074"/>
            <p:cNvSpPr/>
            <p:nvPr/>
          </p:nvSpPr>
          <p:spPr/>
        </p:sp>
        <p:sp>
          <p:nvSpPr>
            <p:cNvPr id="1052076" name=" 1052075"/>
            <p:cNvSpPr/>
            <p:nvPr/>
          </p:nvSpPr>
          <p:spPr/>
        </p:sp>
        <p:sp>
          <p:nvSpPr>
            <p:cNvPr id="1052077" name=" 1052076"/>
            <p:cNvSpPr/>
            <p:nvPr/>
          </p:nvSpPr>
          <p:spPr/>
        </p:sp>
        <p:sp>
          <p:nvSpPr>
            <p:cNvPr id="1052078" name=" 1052077"/>
            <p:cNvSpPr/>
            <p:nvPr/>
          </p:nvSpPr>
          <p:spPr/>
        </p:sp>
        <p:sp>
          <p:nvSpPr>
            <p:cNvPr id="1052079" name=" 1052078"/>
            <p:cNvSpPr/>
            <p:nvPr/>
          </p:nvSpPr>
          <p:spPr/>
        </p:sp>
        <p:sp>
          <p:nvSpPr>
            <p:cNvPr id="1052080" name=" 1052079"/>
            <p:cNvSpPr/>
            <p:nvPr/>
          </p:nvSpPr>
          <p:spPr/>
        </p:sp>
        <p:sp>
          <p:nvSpPr>
            <p:cNvPr id="1052081" name=" 1052080"/>
            <p:cNvSpPr/>
            <p:nvPr/>
          </p:nvSpPr>
          <p:spPr/>
        </p:sp>
        <p:sp>
          <p:nvSpPr>
            <p:cNvPr id="1052082" name=" 1052081"/>
            <p:cNvSpPr/>
            <p:nvPr/>
          </p:nvSpPr>
          <p:spPr/>
        </p:sp>
        <p:sp>
          <p:nvSpPr>
            <p:cNvPr id="1052083" name=" 1052082"/>
            <p:cNvSpPr/>
            <p:nvPr/>
          </p:nvSpPr>
          <p:spPr/>
        </p:sp>
        <p:sp>
          <p:nvSpPr>
            <p:cNvPr id="1052084" name=" 1052083"/>
            <p:cNvSpPr/>
            <p:nvPr/>
          </p:nvSpPr>
          <p:spPr/>
        </p:sp>
        <p:sp>
          <p:nvSpPr>
            <p:cNvPr id="1052085" name=" 1052084"/>
            <p:cNvSpPr/>
            <p:nvPr/>
          </p:nvSpPr>
          <p:spPr/>
        </p:sp>
        <p:sp>
          <p:nvSpPr>
            <p:cNvPr id="1052086" name=" 1052085"/>
            <p:cNvSpPr/>
            <p:nvPr/>
          </p:nvSpPr>
          <p:spPr/>
        </p:sp>
        <p:sp>
          <p:nvSpPr>
            <p:cNvPr id="1052087" name=" 1052086"/>
            <p:cNvSpPr/>
            <p:nvPr/>
          </p:nvSpPr>
          <p:spPr/>
        </p:sp>
        <p:sp>
          <p:nvSpPr>
            <p:cNvPr id="1052088" name=" 1052087"/>
            <p:cNvSpPr/>
            <p:nvPr/>
          </p:nvSpPr>
          <p:spPr/>
        </p:sp>
        <p:sp>
          <p:nvSpPr>
            <p:cNvPr id="1052089" name=" 1052088"/>
            <p:cNvSpPr/>
            <p:nvPr/>
          </p:nvSpPr>
          <p:spPr/>
        </p:sp>
        <p:sp>
          <p:nvSpPr>
            <p:cNvPr id="1052090" name=" 1052089"/>
            <p:cNvSpPr/>
            <p:nvPr/>
          </p:nvSpPr>
          <p:spPr/>
        </p:sp>
        <p:sp>
          <p:nvSpPr>
            <p:cNvPr id="1052091" name=" 1052090"/>
            <p:cNvSpPr/>
            <p:nvPr/>
          </p:nvSpPr>
          <p:spPr/>
        </p:sp>
        <p:sp>
          <p:nvSpPr>
            <p:cNvPr id="1052092" name=" 1052091"/>
            <p:cNvSpPr/>
            <p:nvPr/>
          </p:nvSpPr>
          <p:spPr/>
        </p:sp>
        <p:sp>
          <p:nvSpPr>
            <p:cNvPr id="1052093" name=" 1052092"/>
            <p:cNvSpPr/>
            <p:nvPr/>
          </p:nvSpPr>
          <p:spPr/>
        </p:sp>
        <p:sp>
          <p:nvSpPr>
            <p:cNvPr id="1052094" name=" 1052093"/>
            <p:cNvSpPr/>
            <p:nvPr/>
          </p:nvSpPr>
          <p:spPr/>
        </p:sp>
        <p:sp>
          <p:nvSpPr>
            <p:cNvPr id="1052095" name=" 1052094"/>
            <p:cNvSpPr/>
            <p:nvPr/>
          </p:nvSpPr>
          <p:spPr/>
        </p:sp>
        <p:sp>
          <p:nvSpPr>
            <p:cNvPr id="1052096" name=" 1052095"/>
            <p:cNvSpPr/>
            <p:nvPr/>
          </p:nvSpPr>
          <p:spPr/>
        </p:sp>
        <p:sp>
          <p:nvSpPr>
            <p:cNvPr id="1052097" name=" 1052096"/>
            <p:cNvSpPr/>
            <p:nvPr/>
          </p:nvSpPr>
          <p:spPr/>
        </p:sp>
        <p:sp>
          <p:nvSpPr>
            <p:cNvPr id="1052098" name=" 1052097"/>
            <p:cNvSpPr/>
            <p:nvPr/>
          </p:nvSpPr>
          <p:spPr/>
        </p:sp>
        <p:sp>
          <p:nvSpPr>
            <p:cNvPr id="1052099" name=" 1052098"/>
            <p:cNvSpPr/>
            <p:nvPr/>
          </p:nvSpPr>
          <p:spPr/>
        </p:sp>
        <p:sp>
          <p:nvSpPr>
            <p:cNvPr id="1052100" name=" 1052099"/>
            <p:cNvSpPr/>
            <p:nvPr/>
          </p:nvSpPr>
          <p:spPr/>
        </p:sp>
        <p:sp>
          <p:nvSpPr>
            <p:cNvPr id="1052101" name=" 1052100"/>
            <p:cNvSpPr/>
            <p:nvPr/>
          </p:nvSpPr>
          <p:spPr/>
        </p:sp>
        <p:sp>
          <p:nvSpPr>
            <p:cNvPr id="1052102" name=" 1052101"/>
            <p:cNvSpPr/>
            <p:nvPr/>
          </p:nvSpPr>
          <p:spPr/>
        </p:sp>
        <p:sp>
          <p:nvSpPr>
            <p:cNvPr id="1052103" name=" 1052102"/>
            <p:cNvSpPr/>
            <p:nvPr/>
          </p:nvSpPr>
          <p:spPr/>
        </p:sp>
        <p:sp>
          <p:nvSpPr>
            <p:cNvPr id="1052104" name=" 1052103"/>
            <p:cNvSpPr/>
            <p:nvPr/>
          </p:nvSpPr>
          <p:spPr/>
        </p:sp>
        <p:sp>
          <p:nvSpPr>
            <p:cNvPr id="1052105" name=" 1052104"/>
            <p:cNvSpPr/>
            <p:nvPr/>
          </p:nvSpPr>
          <p:spPr/>
        </p:sp>
        <p:sp>
          <p:nvSpPr>
            <p:cNvPr id="1052106" name=" 1052105"/>
            <p:cNvSpPr/>
            <p:nvPr/>
          </p:nvSpPr>
          <p:spPr/>
        </p:sp>
        <p:sp>
          <p:nvSpPr>
            <p:cNvPr id="1052107" name=" 1052106"/>
            <p:cNvSpPr/>
            <p:nvPr/>
          </p:nvSpPr>
          <p:spPr/>
        </p:sp>
        <p:sp>
          <p:nvSpPr>
            <p:cNvPr id="1052108" name=" 1052107"/>
            <p:cNvSpPr/>
            <p:nvPr/>
          </p:nvSpPr>
          <p:spPr/>
        </p:sp>
        <p:sp>
          <p:nvSpPr>
            <p:cNvPr id="1052109" name=" 1052108"/>
            <p:cNvSpPr/>
            <p:nvPr/>
          </p:nvSpPr>
          <p:spPr/>
        </p:sp>
        <p:sp>
          <p:nvSpPr>
            <p:cNvPr id="1052110" name=" 1052109"/>
            <p:cNvSpPr/>
            <p:nvPr/>
          </p:nvSpPr>
          <p:spPr/>
        </p:sp>
        <p:sp>
          <p:nvSpPr>
            <p:cNvPr id="1052111" name=" 1052110"/>
            <p:cNvSpPr/>
            <p:nvPr/>
          </p:nvSpPr>
          <p:spPr/>
        </p:sp>
        <p:sp>
          <p:nvSpPr>
            <p:cNvPr id="1052112" name=" 1052111"/>
            <p:cNvSpPr/>
            <p:nvPr/>
          </p:nvSpPr>
          <p:spPr/>
        </p:sp>
        <p:sp>
          <p:nvSpPr>
            <p:cNvPr id="1052113" name=" 1052112"/>
            <p:cNvSpPr/>
            <p:nvPr/>
          </p:nvSpPr>
          <p:spPr/>
        </p:sp>
        <p:sp>
          <p:nvSpPr>
            <p:cNvPr id="1052114" name=" 1052113"/>
            <p:cNvSpPr/>
            <p:nvPr/>
          </p:nvSpPr>
          <p:spPr/>
        </p:sp>
        <p:sp>
          <p:nvSpPr>
            <p:cNvPr id="1052115" name=" 1052114"/>
            <p:cNvSpPr/>
            <p:nvPr/>
          </p:nvSpPr>
          <p:spPr/>
        </p:sp>
        <p:sp>
          <p:nvSpPr>
            <p:cNvPr id="1052116" name=" 1052115"/>
            <p:cNvSpPr/>
            <p:nvPr/>
          </p:nvSpPr>
          <p:spPr/>
        </p:sp>
        <p:sp>
          <p:nvSpPr>
            <p:cNvPr id="1052117" name=" 1052116"/>
            <p:cNvSpPr/>
            <p:nvPr/>
          </p:nvSpPr>
          <p:spPr/>
        </p:sp>
        <p:sp>
          <p:nvSpPr>
            <p:cNvPr id="1052118" name=" 1052117"/>
            <p:cNvSpPr/>
            <p:nvPr/>
          </p:nvSpPr>
          <p:spPr/>
        </p:sp>
        <p:sp>
          <p:nvSpPr>
            <p:cNvPr id="1052119" name=" 1052118"/>
            <p:cNvSpPr/>
            <p:nvPr/>
          </p:nvSpPr>
          <p:spPr/>
        </p:sp>
        <p:sp>
          <p:nvSpPr>
            <p:cNvPr id="1052120" name=" 1052119"/>
            <p:cNvSpPr/>
            <p:nvPr/>
          </p:nvSpPr>
          <p:spPr/>
        </p:sp>
        <p:sp>
          <p:nvSpPr>
            <p:cNvPr id="1052121" name=" 1052120"/>
            <p:cNvSpPr/>
            <p:nvPr/>
          </p:nvSpPr>
          <p:spPr/>
        </p:sp>
        <p:sp>
          <p:nvSpPr>
            <p:cNvPr id="1052122" name=" 1052121"/>
            <p:cNvSpPr/>
            <p:nvPr/>
          </p:nvSpPr>
          <p:spPr/>
        </p:sp>
        <p:sp>
          <p:nvSpPr>
            <p:cNvPr id="1052123" name=" 1052122"/>
            <p:cNvSpPr/>
            <p:nvPr/>
          </p:nvSpPr>
          <p:spPr/>
        </p:sp>
        <p:sp>
          <p:nvSpPr>
            <p:cNvPr id="1052124" name=" 1052123"/>
            <p:cNvSpPr/>
            <p:nvPr/>
          </p:nvSpPr>
          <p:spPr/>
        </p:sp>
        <p:sp>
          <p:nvSpPr>
            <p:cNvPr id="1052125" name=" 1052124"/>
            <p:cNvSpPr/>
            <p:nvPr/>
          </p:nvSpPr>
          <p:spPr/>
        </p:sp>
        <p:sp>
          <p:nvSpPr>
            <p:cNvPr id="1052126" name=" 1052125"/>
            <p:cNvSpPr/>
            <p:nvPr/>
          </p:nvSpPr>
          <p:spPr/>
        </p:sp>
        <p:sp>
          <p:nvSpPr>
            <p:cNvPr id="1052127" name=" 1052126"/>
            <p:cNvSpPr/>
            <p:nvPr/>
          </p:nvSpPr>
          <p:spPr/>
        </p:sp>
        <p:sp>
          <p:nvSpPr>
            <p:cNvPr id="1052128" name=" 1052127"/>
            <p:cNvSpPr/>
            <p:nvPr/>
          </p:nvSpPr>
          <p:spPr/>
        </p:sp>
        <p:sp>
          <p:nvSpPr>
            <p:cNvPr id="1052129" name=" 1052128"/>
            <p:cNvSpPr/>
            <p:nvPr/>
          </p:nvSpPr>
          <p:spPr/>
        </p:sp>
        <p:sp>
          <p:nvSpPr>
            <p:cNvPr id="1052130" name=" 1052129"/>
            <p:cNvSpPr/>
            <p:nvPr/>
          </p:nvSpPr>
          <p:spPr/>
        </p:sp>
        <p:sp>
          <p:nvSpPr>
            <p:cNvPr id="1052131" name=" 1052130"/>
            <p:cNvSpPr/>
            <p:nvPr/>
          </p:nvSpPr>
          <p:spPr/>
        </p:sp>
        <p:sp>
          <p:nvSpPr>
            <p:cNvPr id="1052132" name=" 1052131"/>
            <p:cNvSpPr/>
            <p:nvPr/>
          </p:nvSpPr>
          <p:spPr/>
        </p:sp>
        <p:sp>
          <p:nvSpPr>
            <p:cNvPr id="1052133" name=" 1052132"/>
            <p:cNvSpPr/>
            <p:nvPr/>
          </p:nvSpPr>
          <p:spPr/>
        </p:sp>
      </p:grpSp>
      <p:sp>
        <p:nvSpPr>
          <p:cNvPr id="1052134" name="Title 1052133"/>
          <p:cNvSpPr>
            <a:spLocks noGrp="1"/>
          </p:cNvSpPr>
          <p:nvPr>
            <p:ph type="title"/>
          </p:nvPr>
        </p:nvSpPr>
        <p:spPr/>
      </p:sp>
      <p:sp>
        <p:nvSpPr>
          <p:cNvPr id="1052135" name="Title 1052134"/>
          <p:cNvSpPr>
            <a:spLocks noGrp="1"/>
          </p:cNvSpPr>
          <p:nvPr>
            <p:ph type="title" idx="2"/>
          </p:nvPr>
        </p:nvSpPr>
        <p:spPr/>
      </p:sp>
      <p:sp>
        <p:nvSpPr>
          <p:cNvPr id="1052136" name="Subtitle 1052135"/>
          <p:cNvSpPr>
            <a:spLocks noGrp="1"/>
          </p:cNvSpPr>
          <p:nvPr>
            <p:ph type="subTitle" idx="1"/>
          </p:nvPr>
        </p:nvSpPr>
        <p:spPr/>
      </p:sp>
      <p:sp>
        <p:nvSpPr>
          <p:cNvPr id="1052137" name="Title 1052136"/>
          <p:cNvSpPr>
            <a:spLocks noGrp="1"/>
          </p:cNvSpPr>
          <p:nvPr>
            <p:ph type="title" idx="3"/>
          </p:nvPr>
        </p:nvSpPr>
        <p:spPr/>
      </p:sp>
      <p:sp>
        <p:nvSpPr>
          <p:cNvPr id="1052138" name="Subtitle 1052137"/>
          <p:cNvSpPr>
            <a:spLocks noGrp="1"/>
          </p:cNvSpPr>
          <p:nvPr>
            <p:ph type="subTitle" idx="4"/>
          </p:nvPr>
        </p:nvSpPr>
        <p:spPr/>
      </p:sp>
      <p:sp>
        <p:nvSpPr>
          <p:cNvPr id="1052139" name="Title 1052138"/>
          <p:cNvSpPr>
            <a:spLocks noGrp="1"/>
          </p:cNvSpPr>
          <p:nvPr>
            <p:ph type="title" idx="5"/>
          </p:nvPr>
        </p:nvSpPr>
        <p:spPr/>
      </p:sp>
      <p:sp>
        <p:nvSpPr>
          <p:cNvPr id="1052140" name="Subtitle 1052139"/>
          <p:cNvSpPr>
            <a:spLocks noGrp="1"/>
          </p:cNvSpPr>
          <p:nvPr>
            <p:ph type="subTitle" idx="6"/>
          </p:nvPr>
        </p:nvSpPr>
        <p:spPr/>
      </p:sp>
      <p:sp>
        <p:nvSpPr>
          <p:cNvPr id="1052141" name="Title 1052140"/>
          <p:cNvSpPr>
            <a:spLocks noGrp="1"/>
          </p:cNvSpPr>
          <p:nvPr>
            <p:ph type="title" idx="7"/>
          </p:nvPr>
        </p:nvSpPr>
        <p:spPr/>
      </p:sp>
      <p:sp>
        <p:nvSpPr>
          <p:cNvPr id="1052142" name="Subtitle 1052141"/>
          <p:cNvSpPr>
            <a:spLocks noGrp="1"/>
          </p:cNvSpPr>
          <p:nvPr>
            <p:ph type="subTitle" idx="8"/>
          </p:nvPr>
        </p:nvSpPr>
        <p:spPr/>
      </p:sp>
      <p:sp>
        <p:nvSpPr>
          <p:cNvPr id="1052143" name="Title 1052142"/>
          <p:cNvSpPr>
            <a:spLocks noGrp="1"/>
          </p:cNvSpPr>
          <p:nvPr>
            <p:ph type="title" idx="9"/>
          </p:nvPr>
        </p:nvSpPr>
        <p:spPr/>
      </p:sp>
      <p:sp>
        <p:nvSpPr>
          <p:cNvPr id="1052144" name="Subtitle 1052143"/>
          <p:cNvSpPr>
            <a:spLocks noGrp="1"/>
          </p:cNvSpPr>
          <p:nvPr>
            <p:ph type="subTitle" idx="13"/>
          </p:nvPr>
        </p:nvSpPr>
        <p:spPr/>
      </p:sp>
      <p:sp>
        <p:nvSpPr>
          <p:cNvPr id="1052145" name="Title 1052144"/>
          <p:cNvSpPr>
            <a:spLocks noGrp="1"/>
          </p:cNvSpPr>
          <p:nvPr>
            <p:ph type="title" idx="14"/>
          </p:nvPr>
        </p:nvSpPr>
        <p:spPr/>
      </p:sp>
      <p:sp>
        <p:nvSpPr>
          <p:cNvPr id="1052146" name="Subtitle 1052145"/>
          <p:cNvSpPr>
            <a:spLocks noGrp="1"/>
          </p:cNvSpPr>
          <p:nvPr>
            <p:ph type="subTitle" idx="15"/>
          </p:nvPr>
        </p:nvSpPr>
        <p:spPr/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3509;p25"/>
          <p:cNvGrpSpPr/>
          <p:nvPr/>
        </p:nvGrpSpPr>
        <p:grpSpPr>
          <a:xfrm rot="-5400000">
            <a:off x="6314808" y="1664270"/>
            <a:ext cx="4493134" cy="1164951"/>
            <a:chOff x="2582150" y="3714800"/>
            <a:chExt cx="2689050" cy="697200"/>
          </a:xfrm>
        </p:grpSpPr>
        <p:sp>
          <p:nvSpPr>
            <p:cNvPr id="1050025" name="Google Shape;3510;p25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26" name="Google Shape;3511;p25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27" name="Google Shape;3512;p25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28" name="Google Shape;3513;p25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29" name="Google Shape;3514;p25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0" name="Google Shape;3515;p25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1" name="Google Shape;3516;p25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2" name="Google Shape;3517;p25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3" name="Google Shape;3518;p25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4" name="Google Shape;3519;p25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5" name="Google Shape;3520;p25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6" name="Google Shape;3521;p25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7" name="Google Shape;3522;p25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8" name="Google Shape;3523;p25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39" name="Google Shape;3524;p25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0" name="Google Shape;3525;p25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1" name="Google Shape;3526;p25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2" name="Google Shape;3527;p25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3" name="Google Shape;3528;p25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4" name="Google Shape;3529;p25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5" name="Google Shape;3530;p25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6" name="Google Shape;3531;p25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7" name="Google Shape;3532;p25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8" name="Google Shape;3533;p25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49" name="Google Shape;3534;p25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0" name="Google Shape;3535;p25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1" name="Google Shape;3536;p25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2" name="Google Shape;3537;p25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3" name="Google Shape;3538;p25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4" name="Google Shape;3539;p25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5" name="Google Shape;3540;p25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6" name="Google Shape;3541;p25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7" name="Google Shape;3542;p25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8" name="Google Shape;3543;p25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59" name="Google Shape;3544;p25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0" name="Google Shape;3545;p25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1" name="Google Shape;3546;p25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2" name="Google Shape;3547;p25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3" name="Google Shape;3548;p25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4" name="Google Shape;3549;p25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5" name="Google Shape;3550;p25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6" name="Google Shape;3551;p25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7" name="Google Shape;3552;p25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8" name="Google Shape;3553;p25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69" name="Google Shape;3554;p25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0" name="Google Shape;3555;p25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1" name="Google Shape;3556;p25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2" name="Google Shape;3557;p25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3" name="Google Shape;3558;p25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4" name="Google Shape;3559;p25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5" name="Google Shape;3560;p25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6" name="Google Shape;3561;p25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7" name="Google Shape;3562;p25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8" name="Google Shape;3563;p25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79" name="Google Shape;3564;p25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80" name="Google Shape;3565;p25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81" name="Google Shape;3566;p25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82" name="Google Shape;3567;p25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83" name="Google Shape;3568;p25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84" name="Google Shape;3569;p25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3570;p25"/>
          <p:cNvGrpSpPr/>
          <p:nvPr/>
        </p:nvGrpSpPr>
        <p:grpSpPr>
          <a:xfrm rot="5400000" flipH="1">
            <a:off x="-1663942" y="1664270"/>
            <a:ext cx="4493134" cy="1164951"/>
            <a:chOff x="2582150" y="3714800"/>
            <a:chExt cx="2689050" cy="697200"/>
          </a:xfrm>
        </p:grpSpPr>
        <p:sp>
          <p:nvSpPr>
            <p:cNvPr id="1050085" name="Google Shape;3571;p25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86" name="Google Shape;3572;p25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87" name="Google Shape;3573;p25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88" name="Google Shape;3574;p25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89" name="Google Shape;3575;p25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0" name="Google Shape;3576;p25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1" name="Google Shape;3577;p25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2" name="Google Shape;3578;p25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3" name="Google Shape;3579;p25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4" name="Google Shape;3580;p25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5" name="Google Shape;3581;p25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6" name="Google Shape;3582;p25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7" name="Google Shape;3583;p25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8" name="Google Shape;3584;p25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99" name="Google Shape;3585;p25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0" name="Google Shape;3586;p25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1" name="Google Shape;3587;p25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2" name="Google Shape;3588;p25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3" name="Google Shape;3589;p25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4" name="Google Shape;3590;p25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5" name="Google Shape;3591;p25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6" name="Google Shape;3592;p25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7" name="Google Shape;3593;p25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8" name="Google Shape;3594;p25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09" name="Google Shape;3595;p25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0" name="Google Shape;3596;p25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1" name="Google Shape;3597;p25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2" name="Google Shape;3598;p25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3" name="Google Shape;3599;p25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4" name="Google Shape;3600;p25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5" name="Google Shape;3601;p25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6" name="Google Shape;3602;p25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7" name="Google Shape;3603;p25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8" name="Google Shape;3604;p25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19" name="Google Shape;3605;p25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0" name="Google Shape;3606;p25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1" name="Google Shape;3607;p25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2" name="Google Shape;3608;p25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3" name="Google Shape;3609;p25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4" name="Google Shape;3610;p25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5" name="Google Shape;3611;p25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6" name="Google Shape;3612;p25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7" name="Google Shape;3613;p25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8" name="Google Shape;3614;p25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29" name="Google Shape;3615;p25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0" name="Google Shape;3616;p25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1" name="Google Shape;3617;p25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2" name="Google Shape;3618;p25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3" name="Google Shape;3619;p25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4" name="Google Shape;3620;p25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5" name="Google Shape;3621;p25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6" name="Google Shape;3622;p25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7" name="Google Shape;3623;p25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8" name="Google Shape;3624;p25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39" name="Google Shape;3625;p25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40" name="Google Shape;3626;p25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41" name="Google Shape;3627;p25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42" name="Google Shape;3628;p25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43" name="Google Shape;3629;p25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44" name="Google Shape;3630;p25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145" name="Google Shape;3631;p25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146" name="Google Shape;3632;p25"/>
          <p:cNvSpPr txBox="1">
            <a:spLocks noGrp="1"/>
          </p:cNvSpPr>
          <p:nvPr>
            <p:ph type="title" hasCustomPrompt="1"/>
          </p:nvPr>
        </p:nvSpPr>
        <p:spPr>
          <a:xfrm>
            <a:off x="720000" y="1602375"/>
            <a:ext cx="3804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147" name="Google Shape;3633;p25"/>
          <p:cNvSpPr txBox="1">
            <a:spLocks noGrp="1"/>
          </p:cNvSpPr>
          <p:nvPr>
            <p:ph type="subTitle" idx="1"/>
          </p:nvPr>
        </p:nvSpPr>
        <p:spPr>
          <a:xfrm>
            <a:off x="720000" y="2208375"/>
            <a:ext cx="3804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0148" name="Google Shape;3634;p25"/>
          <p:cNvSpPr txBox="1">
            <a:spLocks noGrp="1"/>
          </p:cNvSpPr>
          <p:nvPr>
            <p:ph type="title" idx="2" hasCustomPrompt="1"/>
          </p:nvPr>
        </p:nvSpPr>
        <p:spPr>
          <a:xfrm>
            <a:off x="4619400" y="1602375"/>
            <a:ext cx="38046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149" name="Google Shape;3635;p25"/>
          <p:cNvSpPr txBox="1">
            <a:spLocks noGrp="1"/>
          </p:cNvSpPr>
          <p:nvPr>
            <p:ph type="subTitle" idx="3"/>
          </p:nvPr>
        </p:nvSpPr>
        <p:spPr>
          <a:xfrm>
            <a:off x="4619400" y="2225317"/>
            <a:ext cx="3804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0150" name="Google Shape;3636;p25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12036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151" name="Google Shape;3637;p25"/>
          <p:cNvSpPr txBox="1">
            <a:spLocks noGrp="1"/>
          </p:cNvSpPr>
          <p:nvPr>
            <p:ph type="subTitle" idx="5"/>
          </p:nvPr>
        </p:nvSpPr>
        <p:spPr>
          <a:xfrm>
            <a:off x="2223600" y="375178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50152" name="Google Shape;3638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3640;p26"/>
          <p:cNvGrpSpPr/>
          <p:nvPr/>
        </p:nvGrpSpPr>
        <p:grpSpPr>
          <a:xfrm>
            <a:off x="6782244" y="28"/>
            <a:ext cx="2361918" cy="1745366"/>
            <a:chOff x="2924750" y="1147900"/>
            <a:chExt cx="1220125" cy="901625"/>
          </a:xfrm>
        </p:grpSpPr>
        <p:sp>
          <p:nvSpPr>
            <p:cNvPr id="1050596" name="Google Shape;3641;p26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7" name="Google Shape;3642;p26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8" name="Google Shape;3643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9" name="Google Shape;3644;p26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0" name="Google Shape;3645;p26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1" name="Google Shape;3646;p26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2" name="Google Shape;3647;p26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3" name="Google Shape;3648;p26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4" name="Google Shape;3649;p26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5" name="Google Shape;3650;p26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6" name="Google Shape;3651;p26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7" name="Google Shape;3652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8" name="Google Shape;3653;p26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09" name="Google Shape;3654;p26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0" name="Google Shape;3655;p26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1" name="Google Shape;3656;p26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2" name="Google Shape;3657;p26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3" name="Google Shape;3658;p26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4" name="Google Shape;3659;p26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5" name="Google Shape;3660;p26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6" name="Google Shape;3661;p26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7" name="Google Shape;3662;p26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8" name="Google Shape;3663;p26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19" name="Google Shape;3664;p26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0" name="Google Shape;3665;p26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1" name="Google Shape;3666;p26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2" name="Google Shape;3667;p26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3" name="Google Shape;3668;p26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4" name="Google Shape;3669;p26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5" name="Google Shape;3670;p26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6" name="Google Shape;3671;p26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7" name="Google Shape;3672;p26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8" name="Google Shape;3673;p26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29" name="Google Shape;3674;p26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0" name="Google Shape;3675;p26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1" name="Google Shape;3676;p26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2" name="Google Shape;3677;p26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3" name="Google Shape;3678;p26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4" name="Google Shape;3679;p26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5" name="Google Shape;3680;p26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6" name="Google Shape;3681;p26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7" name="Google Shape;3682;p26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8" name="Google Shape;3683;p26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39" name="Google Shape;3684;p26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0" name="Google Shape;3685;p26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1" name="Google Shape;3686;p26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2" name="Google Shape;3687;p26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3" name="Google Shape;3688;p26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4" name="Google Shape;3689;p26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5" name="Google Shape;3690;p26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6" name="Google Shape;3691;p26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7" name="Google Shape;3692;p26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8" name="Google Shape;3693;p26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49" name="Google Shape;3694;p26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50" name="Google Shape;3695;p26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51" name="Google Shape;3696;p26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52" name="Google Shape;3697;p26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53" name="Google Shape;3698;p26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54" name="Google Shape;3699;p26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55" name="Google Shape;3700;p26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56" name="Google Shape;3701;p26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57" name="Google Shape;3702;p26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3703;p26"/>
          <p:cNvGrpSpPr/>
          <p:nvPr/>
        </p:nvGrpSpPr>
        <p:grpSpPr>
          <a:xfrm flipH="1">
            <a:off x="-56" y="28"/>
            <a:ext cx="2361918" cy="1745366"/>
            <a:chOff x="2924750" y="1147900"/>
            <a:chExt cx="1220125" cy="901625"/>
          </a:xfrm>
        </p:grpSpPr>
        <p:sp>
          <p:nvSpPr>
            <p:cNvPr id="1050658" name="Google Shape;3704;p26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59" name="Google Shape;3705;p26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0" name="Google Shape;3706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1" name="Google Shape;3707;p26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2" name="Google Shape;3708;p26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3" name="Google Shape;3709;p26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4" name="Google Shape;3710;p26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5" name="Google Shape;3711;p26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6" name="Google Shape;3712;p26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7" name="Google Shape;3713;p26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8" name="Google Shape;3714;p26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69" name="Google Shape;3715;p26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0" name="Google Shape;3716;p26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1" name="Google Shape;3717;p26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2" name="Google Shape;3718;p26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3" name="Google Shape;3719;p26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4" name="Google Shape;3720;p26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5" name="Google Shape;3721;p26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6" name="Google Shape;3722;p26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7" name="Google Shape;3723;p26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8" name="Google Shape;3724;p26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79" name="Google Shape;3725;p26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0" name="Google Shape;3726;p26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1" name="Google Shape;3727;p26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2" name="Google Shape;3728;p26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3" name="Google Shape;3729;p26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4" name="Google Shape;3730;p26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5" name="Google Shape;3731;p26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6" name="Google Shape;3732;p26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7" name="Google Shape;3733;p26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8" name="Google Shape;3734;p26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89" name="Google Shape;3735;p26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0" name="Google Shape;3736;p26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1" name="Google Shape;3737;p26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2" name="Google Shape;3738;p26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3" name="Google Shape;3739;p26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4" name="Google Shape;3740;p26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5" name="Google Shape;3741;p26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6" name="Google Shape;3742;p26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7" name="Google Shape;3743;p26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8" name="Google Shape;3744;p26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99" name="Google Shape;3745;p26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0" name="Google Shape;3746;p26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1" name="Google Shape;3747;p26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2" name="Google Shape;3748;p26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3" name="Google Shape;3749;p26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4" name="Google Shape;3750;p26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5" name="Google Shape;3751;p26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6" name="Google Shape;3752;p26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7" name="Google Shape;3753;p26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8" name="Google Shape;3754;p26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09" name="Google Shape;3755;p26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0" name="Google Shape;3756;p26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1" name="Google Shape;3757;p26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2" name="Google Shape;3758;p26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3" name="Google Shape;3759;p26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4" name="Google Shape;3760;p26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5" name="Google Shape;3761;p26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6" name="Google Shape;3762;p26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7" name="Google Shape;3763;p26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8" name="Google Shape;3764;p26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19" name="Google Shape;3765;p26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3766;p26"/>
          <p:cNvGrpSpPr/>
          <p:nvPr/>
        </p:nvGrpSpPr>
        <p:grpSpPr>
          <a:xfrm flipH="1">
            <a:off x="31" y="4274145"/>
            <a:ext cx="3353245" cy="869408"/>
            <a:chOff x="2582150" y="3714800"/>
            <a:chExt cx="2689050" cy="697200"/>
          </a:xfrm>
        </p:grpSpPr>
        <p:sp>
          <p:nvSpPr>
            <p:cNvPr id="1050720" name="Google Shape;3767;p2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21" name="Google Shape;3768;p2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22" name="Google Shape;3769;p2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23" name="Google Shape;3770;p2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24" name="Google Shape;3771;p2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25" name="Google Shape;3772;p2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26" name="Google Shape;3773;p2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27" name="Google Shape;3774;p2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28" name="Google Shape;3775;p2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29" name="Google Shape;3776;p2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0" name="Google Shape;3777;p2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1" name="Google Shape;3778;p2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2" name="Google Shape;3779;p2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3" name="Google Shape;3780;p2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4" name="Google Shape;3781;p2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5" name="Google Shape;3782;p2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6" name="Google Shape;3783;p2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7" name="Google Shape;3784;p2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8" name="Google Shape;3785;p2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39" name="Google Shape;3786;p2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0" name="Google Shape;3787;p2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1" name="Google Shape;3788;p2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2" name="Google Shape;3789;p2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3" name="Google Shape;3790;p2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4" name="Google Shape;3791;p2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5" name="Google Shape;3792;p2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6" name="Google Shape;3793;p2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7" name="Google Shape;3794;p2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8" name="Google Shape;3795;p2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49" name="Google Shape;3796;p2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0" name="Google Shape;3797;p2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1" name="Google Shape;3798;p2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2" name="Google Shape;3799;p2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3" name="Google Shape;3800;p2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4" name="Google Shape;3801;p2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5" name="Google Shape;3802;p2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6" name="Google Shape;3803;p2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7" name="Google Shape;3804;p2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8" name="Google Shape;3805;p2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59" name="Google Shape;3806;p2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0" name="Google Shape;3807;p2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1" name="Google Shape;3808;p2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2" name="Google Shape;3809;p2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3" name="Google Shape;3810;p2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4" name="Google Shape;3811;p2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5" name="Google Shape;3812;p2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6" name="Google Shape;3813;p2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7" name="Google Shape;3814;p2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8" name="Google Shape;3815;p2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69" name="Google Shape;3816;p2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0" name="Google Shape;3817;p2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1" name="Google Shape;3818;p2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2" name="Google Shape;3819;p2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3" name="Google Shape;3820;p2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4" name="Google Shape;3821;p2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5" name="Google Shape;3822;p2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6" name="Google Shape;3823;p2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7" name="Google Shape;3824;p2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8" name="Google Shape;3825;p2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79" name="Google Shape;3826;p2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3827;p26"/>
          <p:cNvGrpSpPr/>
          <p:nvPr/>
        </p:nvGrpSpPr>
        <p:grpSpPr>
          <a:xfrm>
            <a:off x="5790906" y="4274145"/>
            <a:ext cx="3353245" cy="869408"/>
            <a:chOff x="2582150" y="3714800"/>
            <a:chExt cx="2689050" cy="697200"/>
          </a:xfrm>
        </p:grpSpPr>
        <p:sp>
          <p:nvSpPr>
            <p:cNvPr id="1050780" name="Google Shape;3828;p2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81" name="Google Shape;3829;p2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82" name="Google Shape;3830;p2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83" name="Google Shape;3831;p2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84" name="Google Shape;3832;p2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85" name="Google Shape;3833;p2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86" name="Google Shape;3834;p2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87" name="Google Shape;3835;p2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88" name="Google Shape;3836;p2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89" name="Google Shape;3837;p2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0" name="Google Shape;3838;p2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1" name="Google Shape;3839;p2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2" name="Google Shape;3840;p2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3" name="Google Shape;3841;p2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4" name="Google Shape;3842;p2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5" name="Google Shape;3843;p2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6" name="Google Shape;3844;p2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7" name="Google Shape;3845;p2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8" name="Google Shape;3846;p2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99" name="Google Shape;3847;p2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0" name="Google Shape;3848;p2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1" name="Google Shape;3849;p2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2" name="Google Shape;3850;p2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3" name="Google Shape;3851;p2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4" name="Google Shape;3852;p2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5" name="Google Shape;3853;p2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6" name="Google Shape;3854;p2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7" name="Google Shape;3855;p2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8" name="Google Shape;3856;p2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09" name="Google Shape;3857;p2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0" name="Google Shape;3858;p2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1" name="Google Shape;3859;p2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2" name="Google Shape;3860;p2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3" name="Google Shape;3861;p2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4" name="Google Shape;3862;p2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5" name="Google Shape;3863;p2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6" name="Google Shape;3864;p2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7" name="Google Shape;3865;p2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8" name="Google Shape;3866;p2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19" name="Google Shape;3867;p2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0" name="Google Shape;3868;p2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1" name="Google Shape;3869;p2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2" name="Google Shape;3870;p2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3" name="Google Shape;3871;p2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4" name="Google Shape;3872;p2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5" name="Google Shape;3873;p2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6" name="Google Shape;3874;p2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7" name="Google Shape;3875;p2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8" name="Google Shape;3876;p2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29" name="Google Shape;3877;p2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0" name="Google Shape;3878;p2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1" name="Google Shape;3879;p2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2" name="Google Shape;3880;p2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3" name="Google Shape;3881;p2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4" name="Google Shape;3882;p2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5" name="Google Shape;3883;p2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6" name="Google Shape;3884;p2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7" name="Google Shape;3885;p2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8" name="Google Shape;3886;p2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39" name="Google Shape;3887;p2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840" name="Google Shape;3888;p26"/>
          <p:cNvSpPr txBox="1">
            <a:spLocks noGrp="1"/>
          </p:cNvSpPr>
          <p:nvPr>
            <p:ph type="title" hasCustomPrompt="1"/>
          </p:nvPr>
        </p:nvSpPr>
        <p:spPr>
          <a:xfrm>
            <a:off x="17053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841" name="Google Shape;3889;p2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50842" name="Google Shape;3890;p26"/>
          <p:cNvSpPr txBox="1">
            <a:spLocks noGrp="1"/>
          </p:cNvSpPr>
          <p:nvPr>
            <p:ph type="title" idx="3"/>
          </p:nvPr>
        </p:nvSpPr>
        <p:spPr>
          <a:xfrm>
            <a:off x="8443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843" name="Google Shape;3891;p26"/>
          <p:cNvSpPr txBox="1">
            <a:spLocks noGrp="1"/>
          </p:cNvSpPr>
          <p:nvPr>
            <p:ph type="subTitle" idx="1"/>
          </p:nvPr>
        </p:nvSpPr>
        <p:spPr>
          <a:xfrm>
            <a:off x="844350" y="354445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844" name="Google Shape;3892;p26"/>
          <p:cNvSpPr txBox="1">
            <a:spLocks noGrp="1"/>
          </p:cNvSpPr>
          <p:nvPr>
            <p:ph type="title" idx="4"/>
          </p:nvPr>
        </p:nvSpPr>
        <p:spPr>
          <a:xfrm>
            <a:off x="3391100" y="1385775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845" name="Google Shape;3893;p26"/>
          <p:cNvSpPr txBox="1">
            <a:spLocks noGrp="1"/>
          </p:cNvSpPr>
          <p:nvPr>
            <p:ph type="subTitle" idx="5"/>
          </p:nvPr>
        </p:nvSpPr>
        <p:spPr>
          <a:xfrm>
            <a:off x="3391102" y="1694225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846" name="Google Shape;3894;p26"/>
          <p:cNvSpPr txBox="1">
            <a:spLocks noGrp="1"/>
          </p:cNvSpPr>
          <p:nvPr>
            <p:ph type="title" idx="6"/>
          </p:nvPr>
        </p:nvSpPr>
        <p:spPr>
          <a:xfrm>
            <a:off x="5937850" y="3236000"/>
            <a:ext cx="2361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0847" name="Google Shape;3895;p26"/>
          <p:cNvSpPr txBox="1">
            <a:spLocks noGrp="1"/>
          </p:cNvSpPr>
          <p:nvPr>
            <p:ph type="subTitle" idx="7"/>
          </p:nvPr>
        </p:nvSpPr>
        <p:spPr>
          <a:xfrm>
            <a:off x="5937854" y="3544450"/>
            <a:ext cx="23619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lvl9pPr>
          </a:lstStyle>
          <a:p>
            <a:endParaRPr/>
          </a:p>
        </p:txBody>
      </p:sp>
      <p:sp>
        <p:nvSpPr>
          <p:cNvPr id="1050848" name="Google Shape;3896;p26"/>
          <p:cNvSpPr txBox="1">
            <a:spLocks noGrp="1"/>
          </p:cNvSpPr>
          <p:nvPr>
            <p:ph type="title" idx="8" hasCustomPrompt="1"/>
          </p:nvPr>
        </p:nvSpPr>
        <p:spPr>
          <a:xfrm>
            <a:off x="428210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0849" name="Google Shape;3897;p26"/>
          <p:cNvSpPr txBox="1">
            <a:spLocks noGrp="1"/>
          </p:cNvSpPr>
          <p:nvPr>
            <p:ph type="title" idx="9" hasCustomPrompt="1"/>
          </p:nvPr>
        </p:nvSpPr>
        <p:spPr>
          <a:xfrm>
            <a:off x="6828850" y="2620213"/>
            <a:ext cx="579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roup 15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491" name=" 1051490"/>
            <p:cNvSpPr/>
            <p:nvPr/>
          </p:nvSpPr>
          <p:spPr/>
        </p:sp>
        <p:sp>
          <p:nvSpPr>
            <p:cNvPr id="1051492" name=" 1051491"/>
            <p:cNvSpPr/>
            <p:nvPr/>
          </p:nvSpPr>
          <p:spPr/>
        </p:sp>
        <p:sp>
          <p:nvSpPr>
            <p:cNvPr id="1051493" name=" 1051492"/>
            <p:cNvSpPr/>
            <p:nvPr/>
          </p:nvSpPr>
          <p:spPr/>
        </p:sp>
        <p:sp>
          <p:nvSpPr>
            <p:cNvPr id="1051494" name=" 1051493"/>
            <p:cNvSpPr/>
            <p:nvPr/>
          </p:nvSpPr>
          <p:spPr/>
        </p:sp>
        <p:sp>
          <p:nvSpPr>
            <p:cNvPr id="1051495" name=" 1051494"/>
            <p:cNvSpPr/>
            <p:nvPr/>
          </p:nvSpPr>
          <p:spPr/>
        </p:sp>
        <p:sp>
          <p:nvSpPr>
            <p:cNvPr id="1051496" name=" 1051495"/>
            <p:cNvSpPr/>
            <p:nvPr/>
          </p:nvSpPr>
          <p:spPr/>
        </p:sp>
        <p:sp>
          <p:nvSpPr>
            <p:cNvPr id="1051497" name=" 1051496"/>
            <p:cNvSpPr/>
            <p:nvPr/>
          </p:nvSpPr>
          <p:spPr/>
        </p:sp>
        <p:sp>
          <p:nvSpPr>
            <p:cNvPr id="1051498" name=" 1051497"/>
            <p:cNvSpPr/>
            <p:nvPr/>
          </p:nvSpPr>
          <p:spPr/>
        </p:sp>
        <p:sp>
          <p:nvSpPr>
            <p:cNvPr id="1051499" name=" 1051498"/>
            <p:cNvSpPr/>
            <p:nvPr/>
          </p:nvSpPr>
          <p:spPr/>
        </p:sp>
        <p:sp>
          <p:nvSpPr>
            <p:cNvPr id="1051500" name=" 1051499"/>
            <p:cNvSpPr/>
            <p:nvPr/>
          </p:nvSpPr>
          <p:spPr/>
        </p:sp>
        <p:sp>
          <p:nvSpPr>
            <p:cNvPr id="1051501" name=" 1051500"/>
            <p:cNvSpPr/>
            <p:nvPr/>
          </p:nvSpPr>
          <p:spPr/>
        </p:sp>
        <p:sp>
          <p:nvSpPr>
            <p:cNvPr id="1051502" name=" 1051501"/>
            <p:cNvSpPr/>
            <p:nvPr/>
          </p:nvSpPr>
          <p:spPr/>
        </p:sp>
        <p:sp>
          <p:nvSpPr>
            <p:cNvPr id="1051503" name=" 1051502"/>
            <p:cNvSpPr/>
            <p:nvPr/>
          </p:nvSpPr>
          <p:spPr/>
        </p:sp>
        <p:sp>
          <p:nvSpPr>
            <p:cNvPr id="1051504" name=" 1051503"/>
            <p:cNvSpPr/>
            <p:nvPr/>
          </p:nvSpPr>
          <p:spPr/>
        </p:sp>
        <p:sp>
          <p:nvSpPr>
            <p:cNvPr id="1051505" name=" 1051504"/>
            <p:cNvSpPr/>
            <p:nvPr/>
          </p:nvSpPr>
          <p:spPr/>
        </p:sp>
        <p:sp>
          <p:nvSpPr>
            <p:cNvPr id="1051506" name=" 1051505"/>
            <p:cNvSpPr/>
            <p:nvPr/>
          </p:nvSpPr>
          <p:spPr/>
        </p:sp>
        <p:sp>
          <p:nvSpPr>
            <p:cNvPr id="1051507" name=" 1051506"/>
            <p:cNvSpPr/>
            <p:nvPr/>
          </p:nvSpPr>
          <p:spPr/>
        </p:sp>
        <p:sp>
          <p:nvSpPr>
            <p:cNvPr id="1051508" name=" 1051507"/>
            <p:cNvSpPr/>
            <p:nvPr/>
          </p:nvSpPr>
          <p:spPr/>
        </p:sp>
        <p:sp>
          <p:nvSpPr>
            <p:cNvPr id="1051509" name=" 1051508"/>
            <p:cNvSpPr/>
            <p:nvPr/>
          </p:nvSpPr>
          <p:spPr/>
        </p:sp>
        <p:sp>
          <p:nvSpPr>
            <p:cNvPr id="1051510" name=" 1051509"/>
            <p:cNvSpPr/>
            <p:nvPr/>
          </p:nvSpPr>
          <p:spPr/>
        </p:sp>
        <p:sp>
          <p:nvSpPr>
            <p:cNvPr id="1051511" name=" 1051510"/>
            <p:cNvSpPr/>
            <p:nvPr/>
          </p:nvSpPr>
          <p:spPr/>
        </p:sp>
        <p:sp>
          <p:nvSpPr>
            <p:cNvPr id="1051512" name=" 1051511"/>
            <p:cNvSpPr/>
            <p:nvPr/>
          </p:nvSpPr>
          <p:spPr/>
        </p:sp>
        <p:sp>
          <p:nvSpPr>
            <p:cNvPr id="1051513" name=" 1051512"/>
            <p:cNvSpPr/>
            <p:nvPr/>
          </p:nvSpPr>
          <p:spPr/>
        </p:sp>
        <p:sp>
          <p:nvSpPr>
            <p:cNvPr id="1051514" name=" 1051513"/>
            <p:cNvSpPr/>
            <p:nvPr/>
          </p:nvSpPr>
          <p:spPr/>
        </p:sp>
        <p:sp>
          <p:nvSpPr>
            <p:cNvPr id="1051515" name=" 1051514"/>
            <p:cNvSpPr/>
            <p:nvPr/>
          </p:nvSpPr>
          <p:spPr/>
        </p:sp>
        <p:sp>
          <p:nvSpPr>
            <p:cNvPr id="1051516" name=" 1051515"/>
            <p:cNvSpPr/>
            <p:nvPr/>
          </p:nvSpPr>
          <p:spPr/>
        </p:sp>
        <p:sp>
          <p:nvSpPr>
            <p:cNvPr id="1051517" name=" 1051516"/>
            <p:cNvSpPr/>
            <p:nvPr/>
          </p:nvSpPr>
          <p:spPr/>
        </p:sp>
        <p:sp>
          <p:nvSpPr>
            <p:cNvPr id="1051518" name=" 1051517"/>
            <p:cNvSpPr/>
            <p:nvPr/>
          </p:nvSpPr>
          <p:spPr/>
        </p:sp>
        <p:sp>
          <p:nvSpPr>
            <p:cNvPr id="1051519" name=" 1051518"/>
            <p:cNvSpPr/>
            <p:nvPr/>
          </p:nvSpPr>
          <p:spPr/>
        </p:sp>
        <p:sp>
          <p:nvSpPr>
            <p:cNvPr id="1051520" name=" 1051519"/>
            <p:cNvSpPr/>
            <p:nvPr/>
          </p:nvSpPr>
          <p:spPr/>
        </p:sp>
        <p:sp>
          <p:nvSpPr>
            <p:cNvPr id="1051521" name=" 1051520"/>
            <p:cNvSpPr/>
            <p:nvPr/>
          </p:nvSpPr>
          <p:spPr/>
        </p:sp>
        <p:sp>
          <p:nvSpPr>
            <p:cNvPr id="1051522" name=" 1051521"/>
            <p:cNvSpPr/>
            <p:nvPr/>
          </p:nvSpPr>
          <p:spPr/>
        </p:sp>
        <p:sp>
          <p:nvSpPr>
            <p:cNvPr id="1051523" name=" 1051522"/>
            <p:cNvSpPr/>
            <p:nvPr/>
          </p:nvSpPr>
          <p:spPr/>
        </p:sp>
        <p:sp>
          <p:nvSpPr>
            <p:cNvPr id="1051524" name=" 1051523"/>
            <p:cNvSpPr/>
            <p:nvPr/>
          </p:nvSpPr>
          <p:spPr/>
        </p:sp>
        <p:sp>
          <p:nvSpPr>
            <p:cNvPr id="1051525" name=" 1051524"/>
            <p:cNvSpPr/>
            <p:nvPr/>
          </p:nvSpPr>
          <p:spPr/>
        </p:sp>
        <p:sp>
          <p:nvSpPr>
            <p:cNvPr id="1051526" name=" 1051525"/>
            <p:cNvSpPr/>
            <p:nvPr/>
          </p:nvSpPr>
          <p:spPr/>
        </p:sp>
        <p:sp>
          <p:nvSpPr>
            <p:cNvPr id="1051527" name=" 1051526"/>
            <p:cNvSpPr/>
            <p:nvPr/>
          </p:nvSpPr>
          <p:spPr/>
        </p:sp>
        <p:sp>
          <p:nvSpPr>
            <p:cNvPr id="1051528" name=" 1051527"/>
            <p:cNvSpPr/>
            <p:nvPr/>
          </p:nvSpPr>
          <p:spPr/>
        </p:sp>
        <p:sp>
          <p:nvSpPr>
            <p:cNvPr id="1051529" name=" 1051528"/>
            <p:cNvSpPr/>
            <p:nvPr/>
          </p:nvSpPr>
          <p:spPr/>
        </p:sp>
        <p:sp>
          <p:nvSpPr>
            <p:cNvPr id="1051530" name=" 1051529"/>
            <p:cNvSpPr/>
            <p:nvPr/>
          </p:nvSpPr>
          <p:spPr/>
        </p:sp>
        <p:sp>
          <p:nvSpPr>
            <p:cNvPr id="1051531" name=" 1051530"/>
            <p:cNvSpPr/>
            <p:nvPr/>
          </p:nvSpPr>
          <p:spPr/>
        </p:sp>
        <p:sp>
          <p:nvSpPr>
            <p:cNvPr id="1051532" name=" 1051531"/>
            <p:cNvSpPr/>
            <p:nvPr/>
          </p:nvSpPr>
          <p:spPr/>
        </p:sp>
        <p:sp>
          <p:nvSpPr>
            <p:cNvPr id="1051533" name=" 1051532"/>
            <p:cNvSpPr/>
            <p:nvPr/>
          </p:nvSpPr>
          <p:spPr/>
        </p:sp>
        <p:sp>
          <p:nvSpPr>
            <p:cNvPr id="1051534" name=" 1051533"/>
            <p:cNvSpPr/>
            <p:nvPr/>
          </p:nvSpPr>
          <p:spPr/>
        </p:sp>
        <p:sp>
          <p:nvSpPr>
            <p:cNvPr id="1051535" name=" 1051534"/>
            <p:cNvSpPr/>
            <p:nvPr/>
          </p:nvSpPr>
          <p:spPr/>
        </p:sp>
        <p:sp>
          <p:nvSpPr>
            <p:cNvPr id="1051536" name=" 1051535"/>
            <p:cNvSpPr/>
            <p:nvPr/>
          </p:nvSpPr>
          <p:spPr/>
        </p:sp>
        <p:sp>
          <p:nvSpPr>
            <p:cNvPr id="1051537" name=" 1051536"/>
            <p:cNvSpPr/>
            <p:nvPr/>
          </p:nvSpPr>
          <p:spPr/>
        </p:sp>
        <p:sp>
          <p:nvSpPr>
            <p:cNvPr id="1051538" name=" 1051537"/>
            <p:cNvSpPr/>
            <p:nvPr/>
          </p:nvSpPr>
          <p:spPr/>
        </p:sp>
        <p:sp>
          <p:nvSpPr>
            <p:cNvPr id="1051539" name=" 1051538"/>
            <p:cNvSpPr/>
            <p:nvPr/>
          </p:nvSpPr>
          <p:spPr/>
        </p:sp>
        <p:sp>
          <p:nvSpPr>
            <p:cNvPr id="1051540" name=" 1051539"/>
            <p:cNvSpPr/>
            <p:nvPr/>
          </p:nvSpPr>
          <p:spPr/>
        </p:sp>
        <p:sp>
          <p:nvSpPr>
            <p:cNvPr id="1051541" name=" 1051540"/>
            <p:cNvSpPr/>
            <p:nvPr/>
          </p:nvSpPr>
          <p:spPr/>
        </p:sp>
        <p:sp>
          <p:nvSpPr>
            <p:cNvPr id="1051542" name=" 1051541"/>
            <p:cNvSpPr/>
            <p:nvPr/>
          </p:nvSpPr>
          <p:spPr/>
        </p:sp>
        <p:sp>
          <p:nvSpPr>
            <p:cNvPr id="1051543" name=" 1051542"/>
            <p:cNvSpPr/>
            <p:nvPr/>
          </p:nvSpPr>
          <p:spPr/>
        </p:sp>
        <p:sp>
          <p:nvSpPr>
            <p:cNvPr id="1051544" name=" 1051543"/>
            <p:cNvSpPr/>
            <p:nvPr/>
          </p:nvSpPr>
          <p:spPr/>
        </p:sp>
        <p:sp>
          <p:nvSpPr>
            <p:cNvPr id="1051545" name=" 1051544"/>
            <p:cNvSpPr/>
            <p:nvPr/>
          </p:nvSpPr>
          <p:spPr/>
        </p:sp>
        <p:sp>
          <p:nvSpPr>
            <p:cNvPr id="1051546" name=" 1051545"/>
            <p:cNvSpPr/>
            <p:nvPr/>
          </p:nvSpPr>
          <p:spPr/>
        </p:sp>
        <p:sp>
          <p:nvSpPr>
            <p:cNvPr id="1051547" name=" 1051546"/>
            <p:cNvSpPr/>
            <p:nvPr/>
          </p:nvSpPr>
          <p:spPr/>
        </p:sp>
        <p:sp>
          <p:nvSpPr>
            <p:cNvPr id="1051548" name=" 1051547"/>
            <p:cNvSpPr/>
            <p:nvPr/>
          </p:nvSpPr>
          <p:spPr/>
        </p:sp>
        <p:sp>
          <p:nvSpPr>
            <p:cNvPr id="1051549" name=" 1051548"/>
            <p:cNvSpPr/>
            <p:nvPr/>
          </p:nvSpPr>
          <p:spPr/>
        </p:sp>
        <p:sp>
          <p:nvSpPr>
            <p:cNvPr id="1051550" name=" 1051549"/>
            <p:cNvSpPr/>
            <p:nvPr/>
          </p:nvSpPr>
          <p:spPr/>
        </p:sp>
        <p:sp>
          <p:nvSpPr>
            <p:cNvPr id="1051551" name=" 1051550"/>
            <p:cNvSpPr/>
            <p:nvPr/>
          </p:nvSpPr>
          <p:spPr/>
        </p:sp>
        <p:sp>
          <p:nvSpPr>
            <p:cNvPr id="1051552" name=" 1051551"/>
            <p:cNvSpPr/>
            <p:nvPr/>
          </p:nvSpPr>
          <p:spPr/>
        </p:sp>
        <p:sp>
          <p:nvSpPr>
            <p:cNvPr id="1051553" name=" 1051552"/>
            <p:cNvSpPr/>
            <p:nvPr/>
          </p:nvSpPr>
          <p:spPr/>
        </p:sp>
        <p:sp>
          <p:nvSpPr>
            <p:cNvPr id="1051554" name=" 1051553"/>
            <p:cNvSpPr/>
            <p:nvPr/>
          </p:nvSpPr>
          <p:spPr/>
        </p:sp>
        <p:sp>
          <p:nvSpPr>
            <p:cNvPr id="1051555" name=" 1051554"/>
            <p:cNvSpPr/>
            <p:nvPr/>
          </p:nvSpPr>
          <p:spPr/>
        </p:sp>
        <p:sp>
          <p:nvSpPr>
            <p:cNvPr id="1051556" name=" 1051555"/>
            <p:cNvSpPr/>
            <p:nvPr/>
          </p:nvSpPr>
          <p:spPr/>
        </p:sp>
        <p:sp>
          <p:nvSpPr>
            <p:cNvPr id="1051557" name=" 1051556"/>
            <p:cNvSpPr/>
            <p:nvPr/>
          </p:nvSpPr>
          <p:spPr/>
        </p:sp>
        <p:sp>
          <p:nvSpPr>
            <p:cNvPr id="1051558" name=" 1051557"/>
            <p:cNvSpPr/>
            <p:nvPr/>
          </p:nvSpPr>
          <p:spPr/>
        </p:sp>
        <p:sp>
          <p:nvSpPr>
            <p:cNvPr id="1051559" name=" 1051558"/>
            <p:cNvSpPr/>
            <p:nvPr/>
          </p:nvSpPr>
          <p:spPr/>
        </p:sp>
        <p:sp>
          <p:nvSpPr>
            <p:cNvPr id="1051560" name=" 1051559"/>
            <p:cNvSpPr/>
            <p:nvPr/>
          </p:nvSpPr>
          <p:spPr/>
        </p:sp>
        <p:sp>
          <p:nvSpPr>
            <p:cNvPr id="1051561" name=" 1051560"/>
            <p:cNvSpPr/>
            <p:nvPr/>
          </p:nvSpPr>
          <p:spPr/>
        </p:sp>
        <p:sp>
          <p:nvSpPr>
            <p:cNvPr id="1051562" name=" 1051561"/>
            <p:cNvSpPr/>
            <p:nvPr/>
          </p:nvSpPr>
          <p:spPr/>
        </p:sp>
        <p:sp>
          <p:nvSpPr>
            <p:cNvPr id="1051563" name=" 1051562"/>
            <p:cNvSpPr/>
            <p:nvPr/>
          </p:nvSpPr>
          <p:spPr/>
        </p:sp>
        <p:sp>
          <p:nvSpPr>
            <p:cNvPr id="1051564" name=" 1051563"/>
            <p:cNvSpPr/>
            <p:nvPr/>
          </p:nvSpPr>
          <p:spPr/>
        </p:sp>
        <p:sp>
          <p:nvSpPr>
            <p:cNvPr id="1051565" name=" 1051564"/>
            <p:cNvSpPr/>
            <p:nvPr/>
          </p:nvSpPr>
          <p:spPr/>
        </p:sp>
      </p:grpSp>
      <p:grpSp>
        <p:nvGrpSpPr>
          <p:cNvPr id="152" name="Group 151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566" name=" 1051565"/>
            <p:cNvSpPr/>
            <p:nvPr/>
          </p:nvSpPr>
          <p:spPr/>
        </p:sp>
        <p:sp>
          <p:nvSpPr>
            <p:cNvPr id="1051567" name=" 1051566"/>
            <p:cNvSpPr/>
            <p:nvPr/>
          </p:nvSpPr>
          <p:spPr/>
        </p:sp>
        <p:sp>
          <p:nvSpPr>
            <p:cNvPr id="1051568" name=" 1051567"/>
            <p:cNvSpPr/>
            <p:nvPr/>
          </p:nvSpPr>
          <p:spPr/>
        </p:sp>
        <p:sp>
          <p:nvSpPr>
            <p:cNvPr id="1051569" name=" 1051568"/>
            <p:cNvSpPr/>
            <p:nvPr/>
          </p:nvSpPr>
          <p:spPr/>
        </p:sp>
        <p:sp>
          <p:nvSpPr>
            <p:cNvPr id="1051570" name=" 1051569"/>
            <p:cNvSpPr/>
            <p:nvPr/>
          </p:nvSpPr>
          <p:spPr/>
        </p:sp>
        <p:sp>
          <p:nvSpPr>
            <p:cNvPr id="1051571" name=" 1051570"/>
            <p:cNvSpPr/>
            <p:nvPr/>
          </p:nvSpPr>
          <p:spPr/>
        </p:sp>
        <p:sp>
          <p:nvSpPr>
            <p:cNvPr id="1051572" name=" 1051571"/>
            <p:cNvSpPr/>
            <p:nvPr/>
          </p:nvSpPr>
          <p:spPr/>
        </p:sp>
        <p:sp>
          <p:nvSpPr>
            <p:cNvPr id="1051573" name=" 1051572"/>
            <p:cNvSpPr/>
            <p:nvPr/>
          </p:nvSpPr>
          <p:spPr/>
        </p:sp>
        <p:sp>
          <p:nvSpPr>
            <p:cNvPr id="1051574" name=" 1051573"/>
            <p:cNvSpPr/>
            <p:nvPr/>
          </p:nvSpPr>
          <p:spPr/>
        </p:sp>
        <p:sp>
          <p:nvSpPr>
            <p:cNvPr id="1051575" name=" 1051574"/>
            <p:cNvSpPr/>
            <p:nvPr/>
          </p:nvSpPr>
          <p:spPr/>
        </p:sp>
        <p:sp>
          <p:nvSpPr>
            <p:cNvPr id="1051576" name=" 1051575"/>
            <p:cNvSpPr/>
            <p:nvPr/>
          </p:nvSpPr>
          <p:spPr/>
        </p:sp>
        <p:sp>
          <p:nvSpPr>
            <p:cNvPr id="1051577" name=" 1051576"/>
            <p:cNvSpPr/>
            <p:nvPr/>
          </p:nvSpPr>
          <p:spPr/>
        </p:sp>
        <p:sp>
          <p:nvSpPr>
            <p:cNvPr id="1051578" name=" 1051577"/>
            <p:cNvSpPr/>
            <p:nvPr/>
          </p:nvSpPr>
          <p:spPr/>
        </p:sp>
        <p:sp>
          <p:nvSpPr>
            <p:cNvPr id="1051579" name=" 1051578"/>
            <p:cNvSpPr/>
            <p:nvPr/>
          </p:nvSpPr>
          <p:spPr/>
        </p:sp>
        <p:sp>
          <p:nvSpPr>
            <p:cNvPr id="1051580" name=" 1051579"/>
            <p:cNvSpPr/>
            <p:nvPr/>
          </p:nvSpPr>
          <p:spPr/>
        </p:sp>
        <p:sp>
          <p:nvSpPr>
            <p:cNvPr id="1051581" name=" 1051580"/>
            <p:cNvSpPr/>
            <p:nvPr/>
          </p:nvSpPr>
          <p:spPr/>
        </p:sp>
        <p:sp>
          <p:nvSpPr>
            <p:cNvPr id="1051582" name=" 1051581"/>
            <p:cNvSpPr/>
            <p:nvPr/>
          </p:nvSpPr>
          <p:spPr/>
        </p:sp>
        <p:sp>
          <p:nvSpPr>
            <p:cNvPr id="1051583" name=" 1051582"/>
            <p:cNvSpPr/>
            <p:nvPr/>
          </p:nvSpPr>
          <p:spPr/>
        </p:sp>
        <p:sp>
          <p:nvSpPr>
            <p:cNvPr id="1051584" name=" 1051583"/>
            <p:cNvSpPr/>
            <p:nvPr/>
          </p:nvSpPr>
          <p:spPr/>
        </p:sp>
        <p:sp>
          <p:nvSpPr>
            <p:cNvPr id="1051585" name=" 1051584"/>
            <p:cNvSpPr/>
            <p:nvPr/>
          </p:nvSpPr>
          <p:spPr/>
        </p:sp>
        <p:sp>
          <p:nvSpPr>
            <p:cNvPr id="1051586" name=" 1051585"/>
            <p:cNvSpPr/>
            <p:nvPr/>
          </p:nvSpPr>
          <p:spPr/>
        </p:sp>
        <p:sp>
          <p:nvSpPr>
            <p:cNvPr id="1051587" name=" 1051586"/>
            <p:cNvSpPr/>
            <p:nvPr/>
          </p:nvSpPr>
          <p:spPr/>
        </p:sp>
        <p:sp>
          <p:nvSpPr>
            <p:cNvPr id="1051588" name=" 1051587"/>
            <p:cNvSpPr/>
            <p:nvPr/>
          </p:nvSpPr>
          <p:spPr/>
        </p:sp>
        <p:sp>
          <p:nvSpPr>
            <p:cNvPr id="1051589" name=" 1051588"/>
            <p:cNvSpPr/>
            <p:nvPr/>
          </p:nvSpPr>
          <p:spPr/>
        </p:sp>
        <p:sp>
          <p:nvSpPr>
            <p:cNvPr id="1051590" name=" 1051589"/>
            <p:cNvSpPr/>
            <p:nvPr/>
          </p:nvSpPr>
          <p:spPr/>
        </p:sp>
        <p:sp>
          <p:nvSpPr>
            <p:cNvPr id="1051591" name=" 1051590"/>
            <p:cNvSpPr/>
            <p:nvPr/>
          </p:nvSpPr>
          <p:spPr/>
        </p:sp>
        <p:sp>
          <p:nvSpPr>
            <p:cNvPr id="1051592" name=" 1051591"/>
            <p:cNvSpPr/>
            <p:nvPr/>
          </p:nvSpPr>
          <p:spPr/>
        </p:sp>
        <p:sp>
          <p:nvSpPr>
            <p:cNvPr id="1051593" name=" 1051592"/>
            <p:cNvSpPr/>
            <p:nvPr/>
          </p:nvSpPr>
          <p:spPr/>
        </p:sp>
        <p:sp>
          <p:nvSpPr>
            <p:cNvPr id="1051594" name=" 1051593"/>
            <p:cNvSpPr/>
            <p:nvPr/>
          </p:nvSpPr>
          <p:spPr/>
        </p:sp>
        <p:sp>
          <p:nvSpPr>
            <p:cNvPr id="1051595" name=" 1051594"/>
            <p:cNvSpPr/>
            <p:nvPr/>
          </p:nvSpPr>
          <p:spPr/>
        </p:sp>
        <p:sp>
          <p:nvSpPr>
            <p:cNvPr id="1051596" name=" 1051595"/>
            <p:cNvSpPr/>
            <p:nvPr/>
          </p:nvSpPr>
          <p:spPr/>
        </p:sp>
        <p:sp>
          <p:nvSpPr>
            <p:cNvPr id="1051597" name=" 1051596"/>
            <p:cNvSpPr/>
            <p:nvPr/>
          </p:nvSpPr>
          <p:spPr/>
        </p:sp>
        <p:sp>
          <p:nvSpPr>
            <p:cNvPr id="1051598" name=" 1051597"/>
            <p:cNvSpPr/>
            <p:nvPr/>
          </p:nvSpPr>
          <p:spPr/>
        </p:sp>
        <p:sp>
          <p:nvSpPr>
            <p:cNvPr id="1051599" name=" 1051598"/>
            <p:cNvSpPr/>
            <p:nvPr/>
          </p:nvSpPr>
          <p:spPr/>
        </p:sp>
        <p:sp>
          <p:nvSpPr>
            <p:cNvPr id="1051600" name=" 1051599"/>
            <p:cNvSpPr/>
            <p:nvPr/>
          </p:nvSpPr>
          <p:spPr/>
        </p:sp>
        <p:sp>
          <p:nvSpPr>
            <p:cNvPr id="1051601" name=" 1051600"/>
            <p:cNvSpPr/>
            <p:nvPr/>
          </p:nvSpPr>
          <p:spPr/>
        </p:sp>
        <p:sp>
          <p:nvSpPr>
            <p:cNvPr id="1051602" name=" 1051601"/>
            <p:cNvSpPr/>
            <p:nvPr/>
          </p:nvSpPr>
          <p:spPr/>
        </p:sp>
        <p:sp>
          <p:nvSpPr>
            <p:cNvPr id="1051603" name=" 1051602"/>
            <p:cNvSpPr/>
            <p:nvPr/>
          </p:nvSpPr>
          <p:spPr/>
        </p:sp>
        <p:sp>
          <p:nvSpPr>
            <p:cNvPr id="1051604" name=" 1051603"/>
            <p:cNvSpPr/>
            <p:nvPr/>
          </p:nvSpPr>
          <p:spPr/>
        </p:sp>
        <p:sp>
          <p:nvSpPr>
            <p:cNvPr id="1051605" name=" 1051604"/>
            <p:cNvSpPr/>
            <p:nvPr/>
          </p:nvSpPr>
          <p:spPr/>
        </p:sp>
        <p:sp>
          <p:nvSpPr>
            <p:cNvPr id="1051606" name=" 1051605"/>
            <p:cNvSpPr/>
            <p:nvPr/>
          </p:nvSpPr>
          <p:spPr/>
        </p:sp>
        <p:sp>
          <p:nvSpPr>
            <p:cNvPr id="1051607" name=" 1051606"/>
            <p:cNvSpPr/>
            <p:nvPr/>
          </p:nvSpPr>
          <p:spPr/>
        </p:sp>
        <p:sp>
          <p:nvSpPr>
            <p:cNvPr id="1051608" name=" 1051607"/>
            <p:cNvSpPr/>
            <p:nvPr/>
          </p:nvSpPr>
          <p:spPr/>
        </p:sp>
        <p:sp>
          <p:nvSpPr>
            <p:cNvPr id="1051609" name=" 1051608"/>
            <p:cNvSpPr/>
            <p:nvPr/>
          </p:nvSpPr>
          <p:spPr/>
        </p:sp>
        <p:sp>
          <p:nvSpPr>
            <p:cNvPr id="1051610" name=" 1051609"/>
            <p:cNvSpPr/>
            <p:nvPr/>
          </p:nvSpPr>
          <p:spPr/>
        </p:sp>
        <p:sp>
          <p:nvSpPr>
            <p:cNvPr id="1051611" name=" 1051610"/>
            <p:cNvSpPr/>
            <p:nvPr/>
          </p:nvSpPr>
          <p:spPr/>
        </p:sp>
        <p:sp>
          <p:nvSpPr>
            <p:cNvPr id="1051612" name=" 1051611"/>
            <p:cNvSpPr/>
            <p:nvPr/>
          </p:nvSpPr>
          <p:spPr/>
        </p:sp>
        <p:sp>
          <p:nvSpPr>
            <p:cNvPr id="1051613" name=" 1051612"/>
            <p:cNvSpPr/>
            <p:nvPr/>
          </p:nvSpPr>
          <p:spPr/>
        </p:sp>
        <p:sp>
          <p:nvSpPr>
            <p:cNvPr id="1051614" name=" 1051613"/>
            <p:cNvSpPr/>
            <p:nvPr/>
          </p:nvSpPr>
          <p:spPr/>
        </p:sp>
        <p:sp>
          <p:nvSpPr>
            <p:cNvPr id="1051615" name=" 1051614"/>
            <p:cNvSpPr/>
            <p:nvPr/>
          </p:nvSpPr>
          <p:spPr/>
        </p:sp>
        <p:sp>
          <p:nvSpPr>
            <p:cNvPr id="1051616" name=" 1051615"/>
            <p:cNvSpPr/>
            <p:nvPr/>
          </p:nvSpPr>
          <p:spPr/>
        </p:sp>
        <p:sp>
          <p:nvSpPr>
            <p:cNvPr id="1051617" name=" 1051616"/>
            <p:cNvSpPr/>
            <p:nvPr/>
          </p:nvSpPr>
          <p:spPr/>
        </p:sp>
        <p:sp>
          <p:nvSpPr>
            <p:cNvPr id="1051618" name=" 1051617"/>
            <p:cNvSpPr/>
            <p:nvPr/>
          </p:nvSpPr>
          <p:spPr/>
        </p:sp>
        <p:sp>
          <p:nvSpPr>
            <p:cNvPr id="1051619" name=" 1051618"/>
            <p:cNvSpPr/>
            <p:nvPr/>
          </p:nvSpPr>
          <p:spPr/>
        </p:sp>
        <p:sp>
          <p:nvSpPr>
            <p:cNvPr id="1051620" name=" 1051619"/>
            <p:cNvSpPr/>
            <p:nvPr/>
          </p:nvSpPr>
          <p:spPr/>
        </p:sp>
        <p:sp>
          <p:nvSpPr>
            <p:cNvPr id="1051621" name=" 1051620"/>
            <p:cNvSpPr/>
            <p:nvPr/>
          </p:nvSpPr>
          <p:spPr/>
        </p:sp>
        <p:sp>
          <p:nvSpPr>
            <p:cNvPr id="1051622" name=" 1051621"/>
            <p:cNvSpPr/>
            <p:nvPr/>
          </p:nvSpPr>
          <p:spPr/>
        </p:sp>
        <p:sp>
          <p:nvSpPr>
            <p:cNvPr id="1051623" name=" 1051622"/>
            <p:cNvSpPr/>
            <p:nvPr/>
          </p:nvSpPr>
          <p:spPr/>
        </p:sp>
        <p:sp>
          <p:nvSpPr>
            <p:cNvPr id="1051624" name=" 1051623"/>
            <p:cNvSpPr/>
            <p:nvPr/>
          </p:nvSpPr>
          <p:spPr/>
        </p:sp>
        <p:sp>
          <p:nvSpPr>
            <p:cNvPr id="1051625" name=" 1051624"/>
            <p:cNvSpPr/>
            <p:nvPr/>
          </p:nvSpPr>
          <p:spPr/>
        </p:sp>
        <p:sp>
          <p:nvSpPr>
            <p:cNvPr id="1051626" name=" 1051625"/>
            <p:cNvSpPr/>
            <p:nvPr/>
          </p:nvSpPr>
          <p:spPr/>
        </p:sp>
        <p:sp>
          <p:nvSpPr>
            <p:cNvPr id="1051627" name=" 1051626"/>
            <p:cNvSpPr/>
            <p:nvPr/>
          </p:nvSpPr>
          <p:spPr/>
        </p:sp>
        <p:sp>
          <p:nvSpPr>
            <p:cNvPr id="1051628" name=" 1051627"/>
            <p:cNvSpPr/>
            <p:nvPr/>
          </p:nvSpPr>
          <p:spPr/>
        </p:sp>
        <p:sp>
          <p:nvSpPr>
            <p:cNvPr id="1051629" name=" 1051628"/>
            <p:cNvSpPr/>
            <p:nvPr/>
          </p:nvSpPr>
          <p:spPr/>
        </p:sp>
        <p:sp>
          <p:nvSpPr>
            <p:cNvPr id="1051630" name=" 1051629"/>
            <p:cNvSpPr/>
            <p:nvPr/>
          </p:nvSpPr>
          <p:spPr/>
        </p:sp>
        <p:sp>
          <p:nvSpPr>
            <p:cNvPr id="1051631" name=" 1051630"/>
            <p:cNvSpPr/>
            <p:nvPr/>
          </p:nvSpPr>
          <p:spPr/>
        </p:sp>
        <p:sp>
          <p:nvSpPr>
            <p:cNvPr id="1051632" name=" 1051631"/>
            <p:cNvSpPr/>
            <p:nvPr/>
          </p:nvSpPr>
          <p:spPr/>
        </p:sp>
        <p:sp>
          <p:nvSpPr>
            <p:cNvPr id="1051633" name=" 1051632"/>
            <p:cNvSpPr/>
            <p:nvPr/>
          </p:nvSpPr>
          <p:spPr/>
        </p:sp>
        <p:sp>
          <p:nvSpPr>
            <p:cNvPr id="1051634" name=" 1051633"/>
            <p:cNvSpPr/>
            <p:nvPr/>
          </p:nvSpPr>
          <p:spPr/>
        </p:sp>
        <p:sp>
          <p:nvSpPr>
            <p:cNvPr id="1051635" name=" 1051634"/>
            <p:cNvSpPr/>
            <p:nvPr/>
          </p:nvSpPr>
          <p:spPr/>
        </p:sp>
        <p:sp>
          <p:nvSpPr>
            <p:cNvPr id="1051636" name=" 1051635"/>
            <p:cNvSpPr/>
            <p:nvPr/>
          </p:nvSpPr>
          <p:spPr/>
        </p:sp>
        <p:sp>
          <p:nvSpPr>
            <p:cNvPr id="1051637" name=" 1051636"/>
            <p:cNvSpPr/>
            <p:nvPr/>
          </p:nvSpPr>
          <p:spPr/>
        </p:sp>
        <p:sp>
          <p:nvSpPr>
            <p:cNvPr id="1051638" name=" 1051637"/>
            <p:cNvSpPr/>
            <p:nvPr/>
          </p:nvSpPr>
          <p:spPr/>
        </p:sp>
        <p:sp>
          <p:nvSpPr>
            <p:cNvPr id="1051639" name=" 1051638"/>
            <p:cNvSpPr/>
            <p:nvPr/>
          </p:nvSpPr>
          <p:spPr/>
        </p:sp>
        <p:sp>
          <p:nvSpPr>
            <p:cNvPr id="1051640" name=" 1051639"/>
            <p:cNvSpPr/>
            <p:nvPr/>
          </p:nvSpPr>
          <p:spPr/>
        </p:sp>
      </p:grpSp>
      <p:sp>
        <p:nvSpPr>
          <p:cNvPr id="1051641" name=" 1051640"/>
          <p:cNvSpPr/>
          <p:nvPr/>
        </p:nvSpPr>
        <p:spPr/>
      </p:sp>
      <p:sp>
        <p:nvSpPr>
          <p:cNvPr id="1051642" name="Subtitle 1051641"/>
          <p:cNvSpPr>
            <a:spLocks noGrp="1"/>
          </p:cNvSpPr>
          <p:nvPr>
            <p:ph type="subTitle" idx="1"/>
          </p:nvPr>
        </p:nvSpPr>
        <p:spPr/>
      </p:sp>
      <p:sp>
        <p:nvSpPr>
          <p:cNvPr id="1051643" name=" 1051642"/>
          <p:cNvSpPr/>
          <p:nvPr/>
        </p:nvSpPr>
        <p:spPr/>
      </p:sp>
      <p:sp>
        <p:nvSpPr>
          <p:cNvPr id="1051644" name="Title 1051643"/>
          <p:cNvSpPr>
            <a:spLocks noGrp="1"/>
          </p:cNvSpPr>
          <p:nvPr>
            <p:ph type="title"/>
          </p:nvPr>
        </p:nvSpPr>
        <p:spPr/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147" name=" 1052146"/>
            <p:cNvSpPr/>
            <p:nvPr/>
          </p:nvSpPr>
          <p:spPr/>
        </p:sp>
        <p:sp>
          <p:nvSpPr>
            <p:cNvPr id="1052148" name=" 1052147"/>
            <p:cNvSpPr/>
            <p:nvPr/>
          </p:nvSpPr>
          <p:spPr/>
        </p:sp>
        <p:sp>
          <p:nvSpPr>
            <p:cNvPr id="1052149" name=" 1052148"/>
            <p:cNvSpPr/>
            <p:nvPr/>
          </p:nvSpPr>
          <p:spPr/>
        </p:sp>
        <p:sp>
          <p:nvSpPr>
            <p:cNvPr id="1052150" name=" 1052149"/>
            <p:cNvSpPr/>
            <p:nvPr/>
          </p:nvSpPr>
          <p:spPr/>
        </p:sp>
        <p:sp>
          <p:nvSpPr>
            <p:cNvPr id="1052151" name=" 1052150"/>
            <p:cNvSpPr/>
            <p:nvPr/>
          </p:nvSpPr>
          <p:spPr/>
        </p:sp>
        <p:sp>
          <p:nvSpPr>
            <p:cNvPr id="1052152" name=" 1052151"/>
            <p:cNvSpPr/>
            <p:nvPr/>
          </p:nvSpPr>
          <p:spPr/>
        </p:sp>
        <p:sp>
          <p:nvSpPr>
            <p:cNvPr id="1052153" name=" 1052152"/>
            <p:cNvSpPr/>
            <p:nvPr/>
          </p:nvSpPr>
          <p:spPr/>
        </p:sp>
        <p:sp>
          <p:nvSpPr>
            <p:cNvPr id="1052154" name=" 1052153"/>
            <p:cNvSpPr/>
            <p:nvPr/>
          </p:nvSpPr>
          <p:spPr/>
        </p:sp>
        <p:sp>
          <p:nvSpPr>
            <p:cNvPr id="1052155" name=" 1052154"/>
            <p:cNvSpPr/>
            <p:nvPr/>
          </p:nvSpPr>
          <p:spPr/>
        </p:sp>
        <p:sp>
          <p:nvSpPr>
            <p:cNvPr id="1052156" name=" 1052155"/>
            <p:cNvSpPr/>
            <p:nvPr/>
          </p:nvSpPr>
          <p:spPr/>
        </p:sp>
        <p:sp>
          <p:nvSpPr>
            <p:cNvPr id="1052157" name=" 1052156"/>
            <p:cNvSpPr/>
            <p:nvPr/>
          </p:nvSpPr>
          <p:spPr/>
        </p:sp>
        <p:sp>
          <p:nvSpPr>
            <p:cNvPr id="1052158" name=" 1052157"/>
            <p:cNvSpPr/>
            <p:nvPr/>
          </p:nvSpPr>
          <p:spPr/>
        </p:sp>
        <p:sp>
          <p:nvSpPr>
            <p:cNvPr id="1052159" name=" 1052158"/>
            <p:cNvSpPr/>
            <p:nvPr/>
          </p:nvSpPr>
          <p:spPr/>
        </p:sp>
        <p:sp>
          <p:nvSpPr>
            <p:cNvPr id="1052160" name=" 1052159"/>
            <p:cNvSpPr/>
            <p:nvPr/>
          </p:nvSpPr>
          <p:spPr/>
        </p:sp>
        <p:sp>
          <p:nvSpPr>
            <p:cNvPr id="1052161" name=" 1052160"/>
            <p:cNvSpPr/>
            <p:nvPr/>
          </p:nvSpPr>
          <p:spPr/>
        </p:sp>
        <p:sp>
          <p:nvSpPr>
            <p:cNvPr id="1052162" name=" 1052161"/>
            <p:cNvSpPr/>
            <p:nvPr/>
          </p:nvSpPr>
          <p:spPr/>
        </p:sp>
        <p:sp>
          <p:nvSpPr>
            <p:cNvPr id="1052163" name=" 1052162"/>
            <p:cNvSpPr/>
            <p:nvPr/>
          </p:nvSpPr>
          <p:spPr/>
        </p:sp>
        <p:sp>
          <p:nvSpPr>
            <p:cNvPr id="1052164" name=" 1052163"/>
            <p:cNvSpPr/>
            <p:nvPr/>
          </p:nvSpPr>
          <p:spPr/>
        </p:sp>
        <p:sp>
          <p:nvSpPr>
            <p:cNvPr id="1052165" name=" 1052164"/>
            <p:cNvSpPr/>
            <p:nvPr/>
          </p:nvSpPr>
          <p:spPr/>
        </p:sp>
        <p:sp>
          <p:nvSpPr>
            <p:cNvPr id="1052166" name=" 1052165"/>
            <p:cNvSpPr/>
            <p:nvPr/>
          </p:nvSpPr>
          <p:spPr/>
        </p:sp>
        <p:sp>
          <p:nvSpPr>
            <p:cNvPr id="1052167" name=" 1052166"/>
            <p:cNvSpPr/>
            <p:nvPr/>
          </p:nvSpPr>
          <p:spPr/>
        </p:sp>
        <p:sp>
          <p:nvSpPr>
            <p:cNvPr id="1052168" name=" 1052167"/>
            <p:cNvSpPr/>
            <p:nvPr/>
          </p:nvSpPr>
          <p:spPr/>
        </p:sp>
        <p:sp>
          <p:nvSpPr>
            <p:cNvPr id="1052169" name=" 1052168"/>
            <p:cNvSpPr/>
            <p:nvPr/>
          </p:nvSpPr>
          <p:spPr/>
        </p:sp>
        <p:sp>
          <p:nvSpPr>
            <p:cNvPr id="1052170" name=" 1052169"/>
            <p:cNvSpPr/>
            <p:nvPr/>
          </p:nvSpPr>
          <p:spPr/>
        </p:sp>
        <p:sp>
          <p:nvSpPr>
            <p:cNvPr id="1052171" name=" 1052170"/>
            <p:cNvSpPr/>
            <p:nvPr/>
          </p:nvSpPr>
          <p:spPr/>
        </p:sp>
        <p:sp>
          <p:nvSpPr>
            <p:cNvPr id="1052172" name=" 1052171"/>
            <p:cNvSpPr/>
            <p:nvPr/>
          </p:nvSpPr>
          <p:spPr/>
        </p:sp>
        <p:sp>
          <p:nvSpPr>
            <p:cNvPr id="1052173" name=" 1052172"/>
            <p:cNvSpPr/>
            <p:nvPr/>
          </p:nvSpPr>
          <p:spPr/>
        </p:sp>
        <p:sp>
          <p:nvSpPr>
            <p:cNvPr id="1052174" name=" 1052173"/>
            <p:cNvSpPr/>
            <p:nvPr/>
          </p:nvSpPr>
          <p:spPr/>
        </p:sp>
        <p:sp>
          <p:nvSpPr>
            <p:cNvPr id="1052175" name=" 1052174"/>
            <p:cNvSpPr/>
            <p:nvPr/>
          </p:nvSpPr>
          <p:spPr/>
        </p:sp>
        <p:sp>
          <p:nvSpPr>
            <p:cNvPr id="1052176" name=" 1052175"/>
            <p:cNvSpPr/>
            <p:nvPr/>
          </p:nvSpPr>
          <p:spPr/>
        </p:sp>
        <p:sp>
          <p:nvSpPr>
            <p:cNvPr id="1052177" name=" 1052176"/>
            <p:cNvSpPr/>
            <p:nvPr/>
          </p:nvSpPr>
          <p:spPr/>
        </p:sp>
        <p:sp>
          <p:nvSpPr>
            <p:cNvPr id="1052178" name=" 1052177"/>
            <p:cNvSpPr/>
            <p:nvPr/>
          </p:nvSpPr>
          <p:spPr/>
        </p:sp>
        <p:sp>
          <p:nvSpPr>
            <p:cNvPr id="1052179" name=" 1052178"/>
            <p:cNvSpPr/>
            <p:nvPr/>
          </p:nvSpPr>
          <p:spPr/>
        </p:sp>
        <p:sp>
          <p:nvSpPr>
            <p:cNvPr id="1052180" name=" 1052179"/>
            <p:cNvSpPr/>
            <p:nvPr/>
          </p:nvSpPr>
          <p:spPr/>
        </p:sp>
        <p:sp>
          <p:nvSpPr>
            <p:cNvPr id="1052181" name=" 1052180"/>
            <p:cNvSpPr/>
            <p:nvPr/>
          </p:nvSpPr>
          <p:spPr/>
        </p:sp>
        <p:sp>
          <p:nvSpPr>
            <p:cNvPr id="1052182" name=" 1052181"/>
            <p:cNvSpPr/>
            <p:nvPr/>
          </p:nvSpPr>
          <p:spPr/>
        </p:sp>
        <p:sp>
          <p:nvSpPr>
            <p:cNvPr id="1052183" name=" 1052182"/>
            <p:cNvSpPr/>
            <p:nvPr/>
          </p:nvSpPr>
          <p:spPr/>
        </p:sp>
        <p:sp>
          <p:nvSpPr>
            <p:cNvPr id="1052184" name=" 1052183"/>
            <p:cNvSpPr/>
            <p:nvPr/>
          </p:nvSpPr>
          <p:spPr/>
        </p:sp>
        <p:sp>
          <p:nvSpPr>
            <p:cNvPr id="1052185" name=" 1052184"/>
            <p:cNvSpPr/>
            <p:nvPr/>
          </p:nvSpPr>
          <p:spPr/>
        </p:sp>
        <p:sp>
          <p:nvSpPr>
            <p:cNvPr id="1052186" name=" 1052185"/>
            <p:cNvSpPr/>
            <p:nvPr/>
          </p:nvSpPr>
          <p:spPr/>
        </p:sp>
        <p:sp>
          <p:nvSpPr>
            <p:cNvPr id="1052187" name=" 1052186"/>
            <p:cNvSpPr/>
            <p:nvPr/>
          </p:nvSpPr>
          <p:spPr/>
        </p:sp>
        <p:sp>
          <p:nvSpPr>
            <p:cNvPr id="1052188" name=" 1052187"/>
            <p:cNvSpPr/>
            <p:nvPr/>
          </p:nvSpPr>
          <p:spPr/>
        </p:sp>
        <p:sp>
          <p:nvSpPr>
            <p:cNvPr id="1052189" name=" 1052188"/>
            <p:cNvSpPr/>
            <p:nvPr/>
          </p:nvSpPr>
          <p:spPr/>
        </p:sp>
        <p:sp>
          <p:nvSpPr>
            <p:cNvPr id="1052190" name=" 1052189"/>
            <p:cNvSpPr/>
            <p:nvPr/>
          </p:nvSpPr>
          <p:spPr/>
        </p:sp>
        <p:sp>
          <p:nvSpPr>
            <p:cNvPr id="1052191" name=" 1052190"/>
            <p:cNvSpPr/>
            <p:nvPr/>
          </p:nvSpPr>
          <p:spPr/>
        </p:sp>
        <p:sp>
          <p:nvSpPr>
            <p:cNvPr id="1052192" name=" 1052191"/>
            <p:cNvSpPr/>
            <p:nvPr/>
          </p:nvSpPr>
          <p:spPr/>
        </p:sp>
        <p:sp>
          <p:nvSpPr>
            <p:cNvPr id="1052193" name=" 1052192"/>
            <p:cNvSpPr/>
            <p:nvPr/>
          </p:nvSpPr>
          <p:spPr/>
        </p:sp>
        <p:sp>
          <p:nvSpPr>
            <p:cNvPr id="1052194" name=" 1052193"/>
            <p:cNvSpPr/>
            <p:nvPr/>
          </p:nvSpPr>
          <p:spPr/>
        </p:sp>
        <p:sp>
          <p:nvSpPr>
            <p:cNvPr id="1052195" name=" 1052194"/>
            <p:cNvSpPr/>
            <p:nvPr/>
          </p:nvSpPr>
          <p:spPr/>
        </p:sp>
        <p:sp>
          <p:nvSpPr>
            <p:cNvPr id="1052196" name=" 1052195"/>
            <p:cNvSpPr/>
            <p:nvPr/>
          </p:nvSpPr>
          <p:spPr/>
        </p:sp>
        <p:sp>
          <p:nvSpPr>
            <p:cNvPr id="1052197" name=" 1052196"/>
            <p:cNvSpPr/>
            <p:nvPr/>
          </p:nvSpPr>
          <p:spPr/>
        </p:sp>
        <p:sp>
          <p:nvSpPr>
            <p:cNvPr id="1052198" name=" 1052197"/>
            <p:cNvSpPr/>
            <p:nvPr/>
          </p:nvSpPr>
          <p:spPr/>
        </p:sp>
        <p:sp>
          <p:nvSpPr>
            <p:cNvPr id="1052199" name=" 1052198"/>
            <p:cNvSpPr/>
            <p:nvPr/>
          </p:nvSpPr>
          <p:spPr/>
        </p:sp>
        <p:sp>
          <p:nvSpPr>
            <p:cNvPr id="1052200" name=" 1052199"/>
            <p:cNvSpPr/>
            <p:nvPr/>
          </p:nvSpPr>
          <p:spPr/>
        </p:sp>
        <p:sp>
          <p:nvSpPr>
            <p:cNvPr id="1052201" name=" 1052200"/>
            <p:cNvSpPr/>
            <p:nvPr/>
          </p:nvSpPr>
          <p:spPr/>
        </p:sp>
        <p:sp>
          <p:nvSpPr>
            <p:cNvPr id="1052202" name=" 1052201"/>
            <p:cNvSpPr/>
            <p:nvPr/>
          </p:nvSpPr>
          <p:spPr/>
        </p:sp>
        <p:sp>
          <p:nvSpPr>
            <p:cNvPr id="1052203" name=" 1052202"/>
            <p:cNvSpPr/>
            <p:nvPr/>
          </p:nvSpPr>
          <p:spPr/>
        </p:sp>
        <p:sp>
          <p:nvSpPr>
            <p:cNvPr id="1052204" name=" 1052203"/>
            <p:cNvSpPr/>
            <p:nvPr/>
          </p:nvSpPr>
          <p:spPr/>
        </p:sp>
        <p:sp>
          <p:nvSpPr>
            <p:cNvPr id="1052205" name=" 1052204"/>
            <p:cNvSpPr/>
            <p:nvPr/>
          </p:nvSpPr>
          <p:spPr/>
        </p:sp>
        <p:sp>
          <p:nvSpPr>
            <p:cNvPr id="1052206" name=" 1052205"/>
            <p:cNvSpPr/>
            <p:nvPr/>
          </p:nvSpPr>
          <p:spPr/>
        </p:sp>
        <p:sp>
          <p:nvSpPr>
            <p:cNvPr id="1052207" name=" 1052206"/>
            <p:cNvSpPr/>
            <p:nvPr/>
          </p:nvSpPr>
          <p:spPr/>
        </p:sp>
        <p:sp>
          <p:nvSpPr>
            <p:cNvPr id="1052208" name=" 1052207"/>
            <p:cNvSpPr/>
            <p:nvPr/>
          </p:nvSpPr>
          <p:spPr/>
        </p:sp>
        <p:sp>
          <p:nvSpPr>
            <p:cNvPr id="1052209" name=" 1052208"/>
            <p:cNvSpPr/>
            <p:nvPr/>
          </p:nvSpPr>
          <p:spPr/>
        </p:sp>
        <p:sp>
          <p:nvSpPr>
            <p:cNvPr id="1052210" name=" 1052209"/>
            <p:cNvSpPr/>
            <p:nvPr/>
          </p:nvSpPr>
          <p:spPr/>
        </p:sp>
        <p:sp>
          <p:nvSpPr>
            <p:cNvPr id="1052211" name=" 1052210"/>
            <p:cNvSpPr/>
            <p:nvPr/>
          </p:nvSpPr>
          <p:spPr/>
        </p:sp>
        <p:sp>
          <p:nvSpPr>
            <p:cNvPr id="1052212" name=" 1052211"/>
            <p:cNvSpPr/>
            <p:nvPr/>
          </p:nvSpPr>
          <p:spPr/>
        </p:sp>
        <p:sp>
          <p:nvSpPr>
            <p:cNvPr id="1052213" name=" 1052212"/>
            <p:cNvSpPr/>
            <p:nvPr/>
          </p:nvSpPr>
          <p:spPr/>
        </p:sp>
        <p:sp>
          <p:nvSpPr>
            <p:cNvPr id="1052214" name=" 1052213"/>
            <p:cNvSpPr/>
            <p:nvPr/>
          </p:nvSpPr>
          <p:spPr/>
        </p:sp>
        <p:sp>
          <p:nvSpPr>
            <p:cNvPr id="1052215" name=" 1052214"/>
            <p:cNvSpPr/>
            <p:nvPr/>
          </p:nvSpPr>
          <p:spPr/>
        </p:sp>
        <p:sp>
          <p:nvSpPr>
            <p:cNvPr id="1052216" name=" 1052215"/>
            <p:cNvSpPr/>
            <p:nvPr/>
          </p:nvSpPr>
          <p:spPr/>
        </p:sp>
        <p:sp>
          <p:nvSpPr>
            <p:cNvPr id="1052217" name=" 1052216"/>
            <p:cNvSpPr/>
            <p:nvPr/>
          </p:nvSpPr>
          <p:spPr/>
        </p:sp>
        <p:sp>
          <p:nvSpPr>
            <p:cNvPr id="1052218" name=" 1052217"/>
            <p:cNvSpPr/>
            <p:nvPr/>
          </p:nvSpPr>
          <p:spPr/>
        </p:sp>
        <p:sp>
          <p:nvSpPr>
            <p:cNvPr id="1052219" name=" 1052218"/>
            <p:cNvSpPr/>
            <p:nvPr/>
          </p:nvSpPr>
          <p:spPr/>
        </p:sp>
        <p:sp>
          <p:nvSpPr>
            <p:cNvPr id="1052220" name=" 1052219"/>
            <p:cNvSpPr/>
            <p:nvPr/>
          </p:nvSpPr>
          <p:spPr/>
        </p:sp>
        <p:sp>
          <p:nvSpPr>
            <p:cNvPr id="1052221" name=" 1052220"/>
            <p:cNvSpPr/>
            <p:nvPr/>
          </p:nvSpPr>
          <p:spPr/>
        </p:sp>
      </p:grpSp>
      <p:grpSp>
        <p:nvGrpSpPr>
          <p:cNvPr id="166" name="Group 165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222" name=" 1052221"/>
            <p:cNvSpPr/>
            <p:nvPr/>
          </p:nvSpPr>
          <p:spPr/>
        </p:sp>
        <p:sp>
          <p:nvSpPr>
            <p:cNvPr id="1052223" name=" 1052222"/>
            <p:cNvSpPr/>
            <p:nvPr/>
          </p:nvSpPr>
          <p:spPr/>
        </p:sp>
        <p:sp>
          <p:nvSpPr>
            <p:cNvPr id="1052224" name=" 1052223"/>
            <p:cNvSpPr/>
            <p:nvPr/>
          </p:nvSpPr>
          <p:spPr/>
        </p:sp>
        <p:sp>
          <p:nvSpPr>
            <p:cNvPr id="1052225" name=" 1052224"/>
            <p:cNvSpPr/>
            <p:nvPr/>
          </p:nvSpPr>
          <p:spPr/>
        </p:sp>
        <p:sp>
          <p:nvSpPr>
            <p:cNvPr id="1052226" name=" 1052225"/>
            <p:cNvSpPr/>
            <p:nvPr/>
          </p:nvSpPr>
          <p:spPr/>
        </p:sp>
        <p:sp>
          <p:nvSpPr>
            <p:cNvPr id="1052227" name=" 1052226"/>
            <p:cNvSpPr/>
            <p:nvPr/>
          </p:nvSpPr>
          <p:spPr/>
        </p:sp>
        <p:sp>
          <p:nvSpPr>
            <p:cNvPr id="1052228" name=" 1052227"/>
            <p:cNvSpPr/>
            <p:nvPr/>
          </p:nvSpPr>
          <p:spPr/>
        </p:sp>
        <p:sp>
          <p:nvSpPr>
            <p:cNvPr id="1052229" name=" 1052228"/>
            <p:cNvSpPr/>
            <p:nvPr/>
          </p:nvSpPr>
          <p:spPr/>
        </p:sp>
        <p:sp>
          <p:nvSpPr>
            <p:cNvPr id="1052230" name=" 1052229"/>
            <p:cNvSpPr/>
            <p:nvPr/>
          </p:nvSpPr>
          <p:spPr/>
        </p:sp>
        <p:sp>
          <p:nvSpPr>
            <p:cNvPr id="1052231" name=" 1052230"/>
            <p:cNvSpPr/>
            <p:nvPr/>
          </p:nvSpPr>
          <p:spPr/>
        </p:sp>
        <p:sp>
          <p:nvSpPr>
            <p:cNvPr id="1052232" name=" 1052231"/>
            <p:cNvSpPr/>
            <p:nvPr/>
          </p:nvSpPr>
          <p:spPr/>
        </p:sp>
        <p:sp>
          <p:nvSpPr>
            <p:cNvPr id="1052233" name=" 1052232"/>
            <p:cNvSpPr/>
            <p:nvPr/>
          </p:nvSpPr>
          <p:spPr/>
        </p:sp>
        <p:sp>
          <p:nvSpPr>
            <p:cNvPr id="1052234" name=" 1052233"/>
            <p:cNvSpPr/>
            <p:nvPr/>
          </p:nvSpPr>
          <p:spPr/>
        </p:sp>
        <p:sp>
          <p:nvSpPr>
            <p:cNvPr id="1052235" name=" 1052234"/>
            <p:cNvSpPr/>
            <p:nvPr/>
          </p:nvSpPr>
          <p:spPr/>
        </p:sp>
        <p:sp>
          <p:nvSpPr>
            <p:cNvPr id="1052236" name=" 1052235"/>
            <p:cNvSpPr/>
            <p:nvPr/>
          </p:nvSpPr>
          <p:spPr/>
        </p:sp>
        <p:sp>
          <p:nvSpPr>
            <p:cNvPr id="1052237" name=" 1052236"/>
            <p:cNvSpPr/>
            <p:nvPr/>
          </p:nvSpPr>
          <p:spPr/>
        </p:sp>
        <p:sp>
          <p:nvSpPr>
            <p:cNvPr id="1052238" name=" 1052237"/>
            <p:cNvSpPr/>
            <p:nvPr/>
          </p:nvSpPr>
          <p:spPr/>
        </p:sp>
        <p:sp>
          <p:nvSpPr>
            <p:cNvPr id="1052239" name=" 1052238"/>
            <p:cNvSpPr/>
            <p:nvPr/>
          </p:nvSpPr>
          <p:spPr/>
        </p:sp>
        <p:sp>
          <p:nvSpPr>
            <p:cNvPr id="1052240" name=" 1052239"/>
            <p:cNvSpPr/>
            <p:nvPr/>
          </p:nvSpPr>
          <p:spPr/>
        </p:sp>
        <p:sp>
          <p:nvSpPr>
            <p:cNvPr id="1052241" name=" 1052240"/>
            <p:cNvSpPr/>
            <p:nvPr/>
          </p:nvSpPr>
          <p:spPr/>
        </p:sp>
        <p:sp>
          <p:nvSpPr>
            <p:cNvPr id="1052242" name=" 1052241"/>
            <p:cNvSpPr/>
            <p:nvPr/>
          </p:nvSpPr>
          <p:spPr/>
        </p:sp>
        <p:sp>
          <p:nvSpPr>
            <p:cNvPr id="1052243" name=" 1052242"/>
            <p:cNvSpPr/>
            <p:nvPr/>
          </p:nvSpPr>
          <p:spPr/>
        </p:sp>
        <p:sp>
          <p:nvSpPr>
            <p:cNvPr id="1052244" name=" 1052243"/>
            <p:cNvSpPr/>
            <p:nvPr/>
          </p:nvSpPr>
          <p:spPr/>
        </p:sp>
        <p:sp>
          <p:nvSpPr>
            <p:cNvPr id="1052245" name=" 1052244"/>
            <p:cNvSpPr/>
            <p:nvPr/>
          </p:nvSpPr>
          <p:spPr/>
        </p:sp>
        <p:sp>
          <p:nvSpPr>
            <p:cNvPr id="1052246" name=" 1052245"/>
            <p:cNvSpPr/>
            <p:nvPr/>
          </p:nvSpPr>
          <p:spPr/>
        </p:sp>
        <p:sp>
          <p:nvSpPr>
            <p:cNvPr id="1052247" name=" 1052246"/>
            <p:cNvSpPr/>
            <p:nvPr/>
          </p:nvSpPr>
          <p:spPr/>
        </p:sp>
        <p:sp>
          <p:nvSpPr>
            <p:cNvPr id="1052248" name=" 1052247"/>
            <p:cNvSpPr/>
            <p:nvPr/>
          </p:nvSpPr>
          <p:spPr/>
        </p:sp>
        <p:sp>
          <p:nvSpPr>
            <p:cNvPr id="1052249" name=" 1052248"/>
            <p:cNvSpPr/>
            <p:nvPr/>
          </p:nvSpPr>
          <p:spPr/>
        </p:sp>
        <p:sp>
          <p:nvSpPr>
            <p:cNvPr id="1052250" name=" 1052249"/>
            <p:cNvSpPr/>
            <p:nvPr/>
          </p:nvSpPr>
          <p:spPr/>
        </p:sp>
        <p:sp>
          <p:nvSpPr>
            <p:cNvPr id="1052251" name=" 1052250"/>
            <p:cNvSpPr/>
            <p:nvPr/>
          </p:nvSpPr>
          <p:spPr/>
        </p:sp>
        <p:sp>
          <p:nvSpPr>
            <p:cNvPr id="1052252" name=" 1052251"/>
            <p:cNvSpPr/>
            <p:nvPr/>
          </p:nvSpPr>
          <p:spPr/>
        </p:sp>
        <p:sp>
          <p:nvSpPr>
            <p:cNvPr id="1052253" name=" 1052252"/>
            <p:cNvSpPr/>
            <p:nvPr/>
          </p:nvSpPr>
          <p:spPr/>
        </p:sp>
        <p:sp>
          <p:nvSpPr>
            <p:cNvPr id="1052254" name=" 1052253"/>
            <p:cNvSpPr/>
            <p:nvPr/>
          </p:nvSpPr>
          <p:spPr/>
        </p:sp>
        <p:sp>
          <p:nvSpPr>
            <p:cNvPr id="1052255" name=" 1052254"/>
            <p:cNvSpPr/>
            <p:nvPr/>
          </p:nvSpPr>
          <p:spPr/>
        </p:sp>
        <p:sp>
          <p:nvSpPr>
            <p:cNvPr id="1052256" name=" 1052255"/>
            <p:cNvSpPr/>
            <p:nvPr/>
          </p:nvSpPr>
          <p:spPr/>
        </p:sp>
        <p:sp>
          <p:nvSpPr>
            <p:cNvPr id="1052257" name=" 1052256"/>
            <p:cNvSpPr/>
            <p:nvPr/>
          </p:nvSpPr>
          <p:spPr/>
        </p:sp>
        <p:sp>
          <p:nvSpPr>
            <p:cNvPr id="1052258" name=" 1052257"/>
            <p:cNvSpPr/>
            <p:nvPr/>
          </p:nvSpPr>
          <p:spPr/>
        </p:sp>
        <p:sp>
          <p:nvSpPr>
            <p:cNvPr id="1052259" name=" 1052258"/>
            <p:cNvSpPr/>
            <p:nvPr/>
          </p:nvSpPr>
          <p:spPr/>
        </p:sp>
        <p:sp>
          <p:nvSpPr>
            <p:cNvPr id="1052260" name=" 1052259"/>
            <p:cNvSpPr/>
            <p:nvPr/>
          </p:nvSpPr>
          <p:spPr/>
        </p:sp>
        <p:sp>
          <p:nvSpPr>
            <p:cNvPr id="1052261" name=" 1052260"/>
            <p:cNvSpPr/>
            <p:nvPr/>
          </p:nvSpPr>
          <p:spPr/>
        </p:sp>
        <p:sp>
          <p:nvSpPr>
            <p:cNvPr id="1052262" name=" 1052261"/>
            <p:cNvSpPr/>
            <p:nvPr/>
          </p:nvSpPr>
          <p:spPr/>
        </p:sp>
        <p:sp>
          <p:nvSpPr>
            <p:cNvPr id="1052263" name=" 1052262"/>
            <p:cNvSpPr/>
            <p:nvPr/>
          </p:nvSpPr>
          <p:spPr/>
        </p:sp>
        <p:sp>
          <p:nvSpPr>
            <p:cNvPr id="1052264" name=" 1052263"/>
            <p:cNvSpPr/>
            <p:nvPr/>
          </p:nvSpPr>
          <p:spPr/>
        </p:sp>
        <p:sp>
          <p:nvSpPr>
            <p:cNvPr id="1052265" name=" 1052264"/>
            <p:cNvSpPr/>
            <p:nvPr/>
          </p:nvSpPr>
          <p:spPr/>
        </p:sp>
        <p:sp>
          <p:nvSpPr>
            <p:cNvPr id="1052266" name=" 1052265"/>
            <p:cNvSpPr/>
            <p:nvPr/>
          </p:nvSpPr>
          <p:spPr/>
        </p:sp>
        <p:sp>
          <p:nvSpPr>
            <p:cNvPr id="1052267" name=" 1052266"/>
            <p:cNvSpPr/>
            <p:nvPr/>
          </p:nvSpPr>
          <p:spPr/>
        </p:sp>
        <p:sp>
          <p:nvSpPr>
            <p:cNvPr id="1052268" name=" 1052267"/>
            <p:cNvSpPr/>
            <p:nvPr/>
          </p:nvSpPr>
          <p:spPr/>
        </p:sp>
        <p:sp>
          <p:nvSpPr>
            <p:cNvPr id="1052269" name=" 1052268"/>
            <p:cNvSpPr/>
            <p:nvPr/>
          </p:nvSpPr>
          <p:spPr/>
        </p:sp>
        <p:sp>
          <p:nvSpPr>
            <p:cNvPr id="1052270" name=" 1052269"/>
            <p:cNvSpPr/>
            <p:nvPr/>
          </p:nvSpPr>
          <p:spPr/>
        </p:sp>
        <p:sp>
          <p:nvSpPr>
            <p:cNvPr id="1052271" name=" 1052270"/>
            <p:cNvSpPr/>
            <p:nvPr/>
          </p:nvSpPr>
          <p:spPr/>
        </p:sp>
        <p:sp>
          <p:nvSpPr>
            <p:cNvPr id="1052272" name=" 1052271"/>
            <p:cNvSpPr/>
            <p:nvPr/>
          </p:nvSpPr>
          <p:spPr/>
        </p:sp>
        <p:sp>
          <p:nvSpPr>
            <p:cNvPr id="1052273" name=" 1052272"/>
            <p:cNvSpPr/>
            <p:nvPr/>
          </p:nvSpPr>
          <p:spPr/>
        </p:sp>
        <p:sp>
          <p:nvSpPr>
            <p:cNvPr id="1052274" name=" 1052273"/>
            <p:cNvSpPr/>
            <p:nvPr/>
          </p:nvSpPr>
          <p:spPr/>
        </p:sp>
        <p:sp>
          <p:nvSpPr>
            <p:cNvPr id="1052275" name=" 1052274"/>
            <p:cNvSpPr/>
            <p:nvPr/>
          </p:nvSpPr>
          <p:spPr/>
        </p:sp>
        <p:sp>
          <p:nvSpPr>
            <p:cNvPr id="1052276" name=" 1052275"/>
            <p:cNvSpPr/>
            <p:nvPr/>
          </p:nvSpPr>
          <p:spPr/>
        </p:sp>
        <p:sp>
          <p:nvSpPr>
            <p:cNvPr id="1052277" name=" 1052276"/>
            <p:cNvSpPr/>
            <p:nvPr/>
          </p:nvSpPr>
          <p:spPr/>
        </p:sp>
        <p:sp>
          <p:nvSpPr>
            <p:cNvPr id="1052278" name=" 1052277"/>
            <p:cNvSpPr/>
            <p:nvPr/>
          </p:nvSpPr>
          <p:spPr/>
        </p:sp>
        <p:sp>
          <p:nvSpPr>
            <p:cNvPr id="1052279" name=" 1052278"/>
            <p:cNvSpPr/>
            <p:nvPr/>
          </p:nvSpPr>
          <p:spPr/>
        </p:sp>
        <p:sp>
          <p:nvSpPr>
            <p:cNvPr id="1052280" name=" 1052279"/>
            <p:cNvSpPr/>
            <p:nvPr/>
          </p:nvSpPr>
          <p:spPr/>
        </p:sp>
        <p:sp>
          <p:nvSpPr>
            <p:cNvPr id="1052281" name=" 1052280"/>
            <p:cNvSpPr/>
            <p:nvPr/>
          </p:nvSpPr>
          <p:spPr/>
        </p:sp>
        <p:sp>
          <p:nvSpPr>
            <p:cNvPr id="1052282" name=" 1052281"/>
            <p:cNvSpPr/>
            <p:nvPr/>
          </p:nvSpPr>
          <p:spPr/>
        </p:sp>
        <p:sp>
          <p:nvSpPr>
            <p:cNvPr id="1052283" name=" 1052282"/>
            <p:cNvSpPr/>
            <p:nvPr/>
          </p:nvSpPr>
          <p:spPr/>
        </p:sp>
        <p:sp>
          <p:nvSpPr>
            <p:cNvPr id="1052284" name=" 1052283"/>
            <p:cNvSpPr/>
            <p:nvPr/>
          </p:nvSpPr>
          <p:spPr/>
        </p:sp>
        <p:sp>
          <p:nvSpPr>
            <p:cNvPr id="1052285" name=" 1052284"/>
            <p:cNvSpPr/>
            <p:nvPr/>
          </p:nvSpPr>
          <p:spPr/>
        </p:sp>
        <p:sp>
          <p:nvSpPr>
            <p:cNvPr id="1052286" name=" 1052285"/>
            <p:cNvSpPr/>
            <p:nvPr/>
          </p:nvSpPr>
          <p:spPr/>
        </p:sp>
        <p:sp>
          <p:nvSpPr>
            <p:cNvPr id="1052287" name=" 1052286"/>
            <p:cNvSpPr/>
            <p:nvPr/>
          </p:nvSpPr>
          <p:spPr/>
        </p:sp>
        <p:sp>
          <p:nvSpPr>
            <p:cNvPr id="1052288" name=" 1052287"/>
            <p:cNvSpPr/>
            <p:nvPr/>
          </p:nvSpPr>
          <p:spPr/>
        </p:sp>
        <p:sp>
          <p:nvSpPr>
            <p:cNvPr id="1052289" name=" 1052288"/>
            <p:cNvSpPr/>
            <p:nvPr/>
          </p:nvSpPr>
          <p:spPr/>
        </p:sp>
        <p:sp>
          <p:nvSpPr>
            <p:cNvPr id="1052290" name=" 1052289"/>
            <p:cNvSpPr/>
            <p:nvPr/>
          </p:nvSpPr>
          <p:spPr/>
        </p:sp>
        <p:sp>
          <p:nvSpPr>
            <p:cNvPr id="1052291" name=" 1052290"/>
            <p:cNvSpPr/>
            <p:nvPr/>
          </p:nvSpPr>
          <p:spPr/>
        </p:sp>
        <p:sp>
          <p:nvSpPr>
            <p:cNvPr id="1052292" name=" 1052291"/>
            <p:cNvSpPr/>
            <p:nvPr/>
          </p:nvSpPr>
          <p:spPr/>
        </p:sp>
        <p:sp>
          <p:nvSpPr>
            <p:cNvPr id="1052293" name=" 1052292"/>
            <p:cNvSpPr/>
            <p:nvPr/>
          </p:nvSpPr>
          <p:spPr/>
        </p:sp>
        <p:sp>
          <p:nvSpPr>
            <p:cNvPr id="1052294" name=" 1052293"/>
            <p:cNvSpPr/>
            <p:nvPr/>
          </p:nvSpPr>
          <p:spPr/>
        </p:sp>
        <p:sp>
          <p:nvSpPr>
            <p:cNvPr id="1052295" name=" 1052294"/>
            <p:cNvSpPr/>
            <p:nvPr/>
          </p:nvSpPr>
          <p:spPr/>
        </p:sp>
        <p:sp>
          <p:nvSpPr>
            <p:cNvPr id="1052296" name=" 1052295"/>
            <p:cNvSpPr/>
            <p:nvPr/>
          </p:nvSpPr>
          <p:spPr/>
        </p:sp>
      </p:grpSp>
      <p:sp>
        <p:nvSpPr>
          <p:cNvPr id="1052297" name=" 1052296"/>
          <p:cNvSpPr/>
          <p:nvPr/>
        </p:nvSpPr>
        <p:spPr/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1050484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85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86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87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88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89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0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1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2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3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4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5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6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7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8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99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0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1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2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1050503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4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5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6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7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8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09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0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1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2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3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4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5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6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7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8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19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0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1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4250;p29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1050522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3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4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5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6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7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8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29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0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1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2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3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4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5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6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7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8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39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0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1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2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3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4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5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6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7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8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49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50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51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52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53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54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55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56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57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58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105055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6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7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8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9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24" name="Google Shape;4331;p32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409" name=" 1052408"/>
            <p:cNvSpPr/>
            <p:nvPr/>
          </p:nvSpPr>
          <p:spPr/>
        </p:sp>
        <p:sp>
          <p:nvSpPr>
            <p:cNvPr id="1052410" name=" 1052409"/>
            <p:cNvSpPr/>
            <p:nvPr/>
          </p:nvSpPr>
          <p:spPr/>
        </p:sp>
        <p:sp>
          <p:nvSpPr>
            <p:cNvPr id="1052411" name=" 1052410"/>
            <p:cNvSpPr/>
            <p:nvPr/>
          </p:nvSpPr>
          <p:spPr/>
        </p:sp>
        <p:sp>
          <p:nvSpPr>
            <p:cNvPr id="1052412" name=" 1052411"/>
            <p:cNvSpPr/>
            <p:nvPr/>
          </p:nvSpPr>
          <p:spPr/>
        </p:sp>
        <p:sp>
          <p:nvSpPr>
            <p:cNvPr id="1052413" name=" 1052412"/>
            <p:cNvSpPr/>
            <p:nvPr/>
          </p:nvSpPr>
          <p:spPr/>
        </p:sp>
        <p:sp>
          <p:nvSpPr>
            <p:cNvPr id="1052414" name=" 1052413"/>
            <p:cNvSpPr/>
            <p:nvPr/>
          </p:nvSpPr>
          <p:spPr/>
        </p:sp>
        <p:sp>
          <p:nvSpPr>
            <p:cNvPr id="1052415" name=" 1052414"/>
            <p:cNvSpPr/>
            <p:nvPr/>
          </p:nvSpPr>
          <p:spPr/>
        </p:sp>
        <p:sp>
          <p:nvSpPr>
            <p:cNvPr id="1052416" name=" 1052415"/>
            <p:cNvSpPr/>
            <p:nvPr/>
          </p:nvSpPr>
          <p:spPr/>
        </p:sp>
        <p:sp>
          <p:nvSpPr>
            <p:cNvPr id="1052417" name=" 1052416"/>
            <p:cNvSpPr/>
            <p:nvPr/>
          </p:nvSpPr>
          <p:spPr/>
        </p:sp>
        <p:sp>
          <p:nvSpPr>
            <p:cNvPr id="1052418" name=" 1052417"/>
            <p:cNvSpPr/>
            <p:nvPr/>
          </p:nvSpPr>
          <p:spPr/>
        </p:sp>
        <p:sp>
          <p:nvSpPr>
            <p:cNvPr id="1052419" name=" 1052418"/>
            <p:cNvSpPr/>
            <p:nvPr/>
          </p:nvSpPr>
          <p:spPr/>
        </p:sp>
        <p:sp>
          <p:nvSpPr>
            <p:cNvPr id="1052420" name=" 1052419"/>
            <p:cNvSpPr/>
            <p:nvPr/>
          </p:nvSpPr>
          <p:spPr/>
        </p:sp>
        <p:sp>
          <p:nvSpPr>
            <p:cNvPr id="1052421" name=" 1052420"/>
            <p:cNvSpPr/>
            <p:nvPr/>
          </p:nvSpPr>
          <p:spPr/>
        </p:sp>
        <p:sp>
          <p:nvSpPr>
            <p:cNvPr id="1052422" name=" 1052421"/>
            <p:cNvSpPr/>
            <p:nvPr/>
          </p:nvSpPr>
          <p:spPr/>
        </p:sp>
        <p:sp>
          <p:nvSpPr>
            <p:cNvPr id="1052423" name=" 1052422"/>
            <p:cNvSpPr/>
            <p:nvPr/>
          </p:nvSpPr>
          <p:spPr/>
        </p:sp>
        <p:sp>
          <p:nvSpPr>
            <p:cNvPr id="1052424" name=" 1052423"/>
            <p:cNvSpPr/>
            <p:nvPr/>
          </p:nvSpPr>
          <p:spPr/>
        </p:sp>
        <p:sp>
          <p:nvSpPr>
            <p:cNvPr id="1052425" name=" 1052424"/>
            <p:cNvSpPr/>
            <p:nvPr/>
          </p:nvSpPr>
          <p:spPr/>
        </p:sp>
        <p:sp>
          <p:nvSpPr>
            <p:cNvPr id="1052426" name=" 1052425"/>
            <p:cNvSpPr/>
            <p:nvPr/>
          </p:nvSpPr>
          <p:spPr/>
        </p:sp>
        <p:sp>
          <p:nvSpPr>
            <p:cNvPr id="1052427" name=" 1052426"/>
            <p:cNvSpPr/>
            <p:nvPr/>
          </p:nvSpPr>
          <p:spPr/>
        </p:sp>
      </p:grpSp>
      <p:grpSp>
        <p:nvGrpSpPr>
          <p:cNvPr id="172" name="Group 171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428" name=" 1052427"/>
            <p:cNvSpPr/>
            <p:nvPr/>
          </p:nvSpPr>
          <p:spPr/>
        </p:sp>
        <p:sp>
          <p:nvSpPr>
            <p:cNvPr id="1052429" name=" 1052428"/>
            <p:cNvSpPr/>
            <p:nvPr/>
          </p:nvSpPr>
          <p:spPr/>
        </p:sp>
        <p:sp>
          <p:nvSpPr>
            <p:cNvPr id="1052430" name=" 1052429"/>
            <p:cNvSpPr/>
            <p:nvPr/>
          </p:nvSpPr>
          <p:spPr/>
        </p:sp>
        <p:sp>
          <p:nvSpPr>
            <p:cNvPr id="1052431" name=" 1052430"/>
            <p:cNvSpPr/>
            <p:nvPr/>
          </p:nvSpPr>
          <p:spPr/>
        </p:sp>
        <p:sp>
          <p:nvSpPr>
            <p:cNvPr id="1052432" name=" 1052431"/>
            <p:cNvSpPr/>
            <p:nvPr/>
          </p:nvSpPr>
          <p:spPr/>
        </p:sp>
        <p:sp>
          <p:nvSpPr>
            <p:cNvPr id="1052433" name=" 1052432"/>
            <p:cNvSpPr/>
            <p:nvPr/>
          </p:nvSpPr>
          <p:spPr/>
        </p:sp>
        <p:sp>
          <p:nvSpPr>
            <p:cNvPr id="1052434" name=" 1052433"/>
            <p:cNvSpPr/>
            <p:nvPr/>
          </p:nvSpPr>
          <p:spPr/>
        </p:sp>
        <p:sp>
          <p:nvSpPr>
            <p:cNvPr id="1052435" name=" 1052434"/>
            <p:cNvSpPr/>
            <p:nvPr/>
          </p:nvSpPr>
          <p:spPr/>
        </p:sp>
        <p:sp>
          <p:nvSpPr>
            <p:cNvPr id="1052436" name=" 1052435"/>
            <p:cNvSpPr/>
            <p:nvPr/>
          </p:nvSpPr>
          <p:spPr/>
        </p:sp>
        <p:sp>
          <p:nvSpPr>
            <p:cNvPr id="1052437" name=" 1052436"/>
            <p:cNvSpPr/>
            <p:nvPr/>
          </p:nvSpPr>
          <p:spPr/>
        </p:sp>
        <p:sp>
          <p:nvSpPr>
            <p:cNvPr id="1052438" name=" 1052437"/>
            <p:cNvSpPr/>
            <p:nvPr/>
          </p:nvSpPr>
          <p:spPr/>
        </p:sp>
        <p:sp>
          <p:nvSpPr>
            <p:cNvPr id="1052439" name=" 1052438"/>
            <p:cNvSpPr/>
            <p:nvPr/>
          </p:nvSpPr>
          <p:spPr/>
        </p:sp>
        <p:sp>
          <p:nvSpPr>
            <p:cNvPr id="1052440" name=" 1052439"/>
            <p:cNvSpPr/>
            <p:nvPr/>
          </p:nvSpPr>
          <p:spPr/>
        </p:sp>
        <p:sp>
          <p:nvSpPr>
            <p:cNvPr id="1052441" name=" 1052440"/>
            <p:cNvSpPr/>
            <p:nvPr/>
          </p:nvSpPr>
          <p:spPr/>
        </p:sp>
        <p:sp>
          <p:nvSpPr>
            <p:cNvPr id="1052442" name=" 1052441"/>
            <p:cNvSpPr/>
            <p:nvPr/>
          </p:nvSpPr>
          <p:spPr/>
        </p:sp>
        <p:sp>
          <p:nvSpPr>
            <p:cNvPr id="1052443" name=" 1052442"/>
            <p:cNvSpPr/>
            <p:nvPr/>
          </p:nvSpPr>
          <p:spPr/>
        </p:sp>
        <p:sp>
          <p:nvSpPr>
            <p:cNvPr id="1052444" name=" 1052443"/>
            <p:cNvSpPr/>
            <p:nvPr/>
          </p:nvSpPr>
          <p:spPr/>
        </p:sp>
        <p:sp>
          <p:nvSpPr>
            <p:cNvPr id="1052445" name=" 1052444"/>
            <p:cNvSpPr/>
            <p:nvPr/>
          </p:nvSpPr>
          <p:spPr/>
        </p:sp>
        <p:sp>
          <p:nvSpPr>
            <p:cNvPr id="1052446" name=" 1052445"/>
            <p:cNvSpPr/>
            <p:nvPr/>
          </p:nvSpPr>
          <p:spPr/>
        </p:sp>
      </p:grpSp>
      <p:grpSp>
        <p:nvGrpSpPr>
          <p:cNvPr id="173" name="Group 17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447" name=" 1052446"/>
            <p:cNvSpPr/>
            <p:nvPr/>
          </p:nvSpPr>
          <p:spPr/>
        </p:sp>
        <p:sp>
          <p:nvSpPr>
            <p:cNvPr id="1052448" name=" 1052447"/>
            <p:cNvSpPr/>
            <p:nvPr/>
          </p:nvSpPr>
          <p:spPr/>
        </p:sp>
        <p:sp>
          <p:nvSpPr>
            <p:cNvPr id="1052449" name=" 1052448"/>
            <p:cNvSpPr/>
            <p:nvPr/>
          </p:nvSpPr>
          <p:spPr/>
        </p:sp>
        <p:sp>
          <p:nvSpPr>
            <p:cNvPr id="1052450" name=" 1052449"/>
            <p:cNvSpPr/>
            <p:nvPr/>
          </p:nvSpPr>
          <p:spPr/>
        </p:sp>
        <p:sp>
          <p:nvSpPr>
            <p:cNvPr id="1052451" name=" 1052450"/>
            <p:cNvSpPr/>
            <p:nvPr/>
          </p:nvSpPr>
          <p:spPr/>
        </p:sp>
        <p:sp>
          <p:nvSpPr>
            <p:cNvPr id="1052452" name=" 1052451"/>
            <p:cNvSpPr/>
            <p:nvPr/>
          </p:nvSpPr>
          <p:spPr/>
        </p:sp>
        <p:sp>
          <p:nvSpPr>
            <p:cNvPr id="1052453" name=" 1052452"/>
            <p:cNvSpPr/>
            <p:nvPr/>
          </p:nvSpPr>
          <p:spPr/>
        </p:sp>
        <p:sp>
          <p:nvSpPr>
            <p:cNvPr id="1052454" name=" 1052453"/>
            <p:cNvSpPr/>
            <p:nvPr/>
          </p:nvSpPr>
          <p:spPr/>
        </p:sp>
        <p:sp>
          <p:nvSpPr>
            <p:cNvPr id="1052455" name=" 1052454"/>
            <p:cNvSpPr/>
            <p:nvPr/>
          </p:nvSpPr>
          <p:spPr/>
        </p:sp>
        <p:sp>
          <p:nvSpPr>
            <p:cNvPr id="1052456" name=" 1052455"/>
            <p:cNvSpPr/>
            <p:nvPr/>
          </p:nvSpPr>
          <p:spPr/>
        </p:sp>
        <p:sp>
          <p:nvSpPr>
            <p:cNvPr id="1052457" name=" 1052456"/>
            <p:cNvSpPr/>
            <p:nvPr/>
          </p:nvSpPr>
          <p:spPr/>
        </p:sp>
        <p:sp>
          <p:nvSpPr>
            <p:cNvPr id="1052458" name=" 1052457"/>
            <p:cNvSpPr/>
            <p:nvPr/>
          </p:nvSpPr>
          <p:spPr/>
        </p:sp>
        <p:sp>
          <p:nvSpPr>
            <p:cNvPr id="1052459" name=" 1052458"/>
            <p:cNvSpPr/>
            <p:nvPr/>
          </p:nvSpPr>
          <p:spPr/>
        </p:sp>
        <p:sp>
          <p:nvSpPr>
            <p:cNvPr id="1052460" name=" 1052459"/>
            <p:cNvSpPr/>
            <p:nvPr/>
          </p:nvSpPr>
          <p:spPr/>
        </p:sp>
        <p:sp>
          <p:nvSpPr>
            <p:cNvPr id="1052461" name=" 1052460"/>
            <p:cNvSpPr/>
            <p:nvPr/>
          </p:nvSpPr>
          <p:spPr/>
        </p:sp>
        <p:sp>
          <p:nvSpPr>
            <p:cNvPr id="1052462" name=" 1052461"/>
            <p:cNvSpPr/>
            <p:nvPr/>
          </p:nvSpPr>
          <p:spPr/>
        </p:sp>
        <p:sp>
          <p:nvSpPr>
            <p:cNvPr id="1052463" name=" 1052462"/>
            <p:cNvSpPr/>
            <p:nvPr/>
          </p:nvSpPr>
          <p:spPr/>
        </p:sp>
        <p:sp>
          <p:nvSpPr>
            <p:cNvPr id="1052464" name=" 1052463"/>
            <p:cNvSpPr/>
            <p:nvPr/>
          </p:nvSpPr>
          <p:spPr/>
        </p:sp>
        <p:sp>
          <p:nvSpPr>
            <p:cNvPr id="1052465" name=" 1052464"/>
            <p:cNvSpPr/>
            <p:nvPr/>
          </p:nvSpPr>
          <p:spPr/>
        </p:sp>
        <p:sp>
          <p:nvSpPr>
            <p:cNvPr id="1052466" name=" 1052465"/>
            <p:cNvSpPr/>
            <p:nvPr/>
          </p:nvSpPr>
          <p:spPr/>
        </p:sp>
        <p:sp>
          <p:nvSpPr>
            <p:cNvPr id="1052467" name=" 1052466"/>
            <p:cNvSpPr/>
            <p:nvPr/>
          </p:nvSpPr>
          <p:spPr/>
        </p:sp>
        <p:sp>
          <p:nvSpPr>
            <p:cNvPr id="1052468" name=" 1052467"/>
            <p:cNvSpPr/>
            <p:nvPr/>
          </p:nvSpPr>
          <p:spPr/>
        </p:sp>
        <p:sp>
          <p:nvSpPr>
            <p:cNvPr id="1052469" name=" 1052468"/>
            <p:cNvSpPr/>
            <p:nvPr/>
          </p:nvSpPr>
          <p:spPr/>
        </p:sp>
        <p:sp>
          <p:nvSpPr>
            <p:cNvPr id="1052470" name=" 1052469"/>
            <p:cNvSpPr/>
            <p:nvPr/>
          </p:nvSpPr>
          <p:spPr/>
        </p:sp>
        <p:sp>
          <p:nvSpPr>
            <p:cNvPr id="1052471" name=" 1052470"/>
            <p:cNvSpPr/>
            <p:nvPr/>
          </p:nvSpPr>
          <p:spPr/>
        </p:sp>
        <p:sp>
          <p:nvSpPr>
            <p:cNvPr id="1052472" name=" 1052471"/>
            <p:cNvSpPr/>
            <p:nvPr/>
          </p:nvSpPr>
          <p:spPr/>
        </p:sp>
        <p:sp>
          <p:nvSpPr>
            <p:cNvPr id="1052473" name=" 1052472"/>
            <p:cNvSpPr/>
            <p:nvPr/>
          </p:nvSpPr>
          <p:spPr/>
        </p:sp>
        <p:sp>
          <p:nvSpPr>
            <p:cNvPr id="1052474" name=" 1052473"/>
            <p:cNvSpPr/>
            <p:nvPr/>
          </p:nvSpPr>
          <p:spPr/>
        </p:sp>
        <p:sp>
          <p:nvSpPr>
            <p:cNvPr id="1052475" name=" 1052474"/>
            <p:cNvSpPr/>
            <p:nvPr/>
          </p:nvSpPr>
          <p:spPr/>
        </p:sp>
        <p:sp>
          <p:nvSpPr>
            <p:cNvPr id="1052476" name=" 1052475"/>
            <p:cNvSpPr/>
            <p:nvPr/>
          </p:nvSpPr>
          <p:spPr/>
        </p:sp>
        <p:sp>
          <p:nvSpPr>
            <p:cNvPr id="1052477" name=" 1052476"/>
            <p:cNvSpPr/>
            <p:nvPr/>
          </p:nvSpPr>
          <p:spPr/>
        </p:sp>
        <p:sp>
          <p:nvSpPr>
            <p:cNvPr id="1052478" name=" 1052477"/>
            <p:cNvSpPr/>
            <p:nvPr/>
          </p:nvSpPr>
          <p:spPr/>
        </p:sp>
        <p:sp>
          <p:nvSpPr>
            <p:cNvPr id="1052479" name=" 1052478"/>
            <p:cNvSpPr/>
            <p:nvPr/>
          </p:nvSpPr>
          <p:spPr/>
        </p:sp>
        <p:sp>
          <p:nvSpPr>
            <p:cNvPr id="1052480" name=" 1052479"/>
            <p:cNvSpPr/>
            <p:nvPr/>
          </p:nvSpPr>
          <p:spPr/>
        </p:sp>
        <p:sp>
          <p:nvSpPr>
            <p:cNvPr id="1052481" name=" 1052480"/>
            <p:cNvSpPr/>
            <p:nvPr/>
          </p:nvSpPr>
          <p:spPr/>
        </p:sp>
        <p:sp>
          <p:nvSpPr>
            <p:cNvPr id="1052482" name=" 1052481"/>
            <p:cNvSpPr/>
            <p:nvPr/>
          </p:nvSpPr>
          <p:spPr/>
        </p:sp>
        <p:sp>
          <p:nvSpPr>
            <p:cNvPr id="1052483" name=" 1052482"/>
            <p:cNvSpPr/>
            <p:nvPr/>
          </p:nvSpPr>
          <p:spPr/>
        </p:sp>
      </p:grpSp>
      <p:grpSp>
        <p:nvGrpSpPr>
          <p:cNvPr id="174" name="Group 17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484" name=" 1052483"/>
            <p:cNvSpPr/>
            <p:nvPr/>
          </p:nvSpPr>
          <p:spPr/>
        </p:sp>
        <p:sp>
          <p:nvSpPr>
            <p:cNvPr id="1052485" name=" 1052484"/>
            <p:cNvSpPr/>
            <p:nvPr/>
          </p:nvSpPr>
          <p:spPr/>
        </p:sp>
        <p:sp>
          <p:nvSpPr>
            <p:cNvPr id="1052486" name=" 1052485"/>
            <p:cNvSpPr/>
            <p:nvPr/>
          </p:nvSpPr>
          <p:spPr/>
        </p:sp>
        <p:sp>
          <p:nvSpPr>
            <p:cNvPr id="1052487" name=" 1052486"/>
            <p:cNvSpPr/>
            <p:nvPr/>
          </p:nvSpPr>
          <p:spPr/>
        </p:sp>
        <p:sp>
          <p:nvSpPr>
            <p:cNvPr id="1052488" name=" 1052487"/>
            <p:cNvSpPr/>
            <p:nvPr/>
          </p:nvSpPr>
          <p:spPr/>
        </p:sp>
        <p:sp>
          <p:nvSpPr>
            <p:cNvPr id="1052489" name=" 1052488"/>
            <p:cNvSpPr/>
            <p:nvPr/>
          </p:nvSpPr>
          <p:spPr/>
        </p:sp>
        <p:sp>
          <p:nvSpPr>
            <p:cNvPr id="1052490" name=" 1052489"/>
            <p:cNvSpPr/>
            <p:nvPr/>
          </p:nvSpPr>
          <p:spPr/>
        </p:sp>
        <p:sp>
          <p:nvSpPr>
            <p:cNvPr id="1052491" name=" 1052490"/>
            <p:cNvSpPr/>
            <p:nvPr/>
          </p:nvSpPr>
          <p:spPr/>
        </p:sp>
        <p:sp>
          <p:nvSpPr>
            <p:cNvPr id="1052492" name=" 1052491"/>
            <p:cNvSpPr/>
            <p:nvPr/>
          </p:nvSpPr>
          <p:spPr/>
        </p:sp>
        <p:sp>
          <p:nvSpPr>
            <p:cNvPr id="1052493" name=" 1052492"/>
            <p:cNvSpPr/>
            <p:nvPr/>
          </p:nvSpPr>
          <p:spPr/>
        </p:sp>
        <p:sp>
          <p:nvSpPr>
            <p:cNvPr id="1052494" name=" 1052493"/>
            <p:cNvSpPr/>
            <p:nvPr/>
          </p:nvSpPr>
          <p:spPr/>
        </p:sp>
        <p:sp>
          <p:nvSpPr>
            <p:cNvPr id="1052495" name=" 1052494"/>
            <p:cNvSpPr/>
            <p:nvPr/>
          </p:nvSpPr>
          <p:spPr/>
        </p:sp>
        <p:sp>
          <p:nvSpPr>
            <p:cNvPr id="1052496" name=" 1052495"/>
            <p:cNvSpPr/>
            <p:nvPr/>
          </p:nvSpPr>
          <p:spPr/>
        </p:sp>
        <p:sp>
          <p:nvSpPr>
            <p:cNvPr id="1052497" name=" 1052496"/>
            <p:cNvSpPr/>
            <p:nvPr/>
          </p:nvSpPr>
          <p:spPr/>
        </p:sp>
        <p:sp>
          <p:nvSpPr>
            <p:cNvPr id="1052498" name=" 1052497"/>
            <p:cNvSpPr/>
            <p:nvPr/>
          </p:nvSpPr>
          <p:spPr/>
        </p:sp>
        <p:sp>
          <p:nvSpPr>
            <p:cNvPr id="1052499" name=" 1052498"/>
            <p:cNvSpPr/>
            <p:nvPr/>
          </p:nvSpPr>
          <p:spPr/>
        </p:sp>
        <p:sp>
          <p:nvSpPr>
            <p:cNvPr id="1052500" name=" 1052499"/>
            <p:cNvSpPr/>
            <p:nvPr/>
          </p:nvSpPr>
          <p:spPr/>
        </p:sp>
        <p:sp>
          <p:nvSpPr>
            <p:cNvPr id="1052501" name=" 1052500"/>
            <p:cNvSpPr/>
            <p:nvPr/>
          </p:nvSpPr>
          <p:spPr/>
        </p:sp>
        <p:sp>
          <p:nvSpPr>
            <p:cNvPr id="1052502" name=" 1052501"/>
            <p:cNvSpPr/>
            <p:nvPr/>
          </p:nvSpPr>
          <p:spPr/>
        </p:sp>
        <p:sp>
          <p:nvSpPr>
            <p:cNvPr id="1052503" name=" 1052502"/>
            <p:cNvSpPr/>
            <p:nvPr/>
          </p:nvSpPr>
          <p:spPr/>
        </p:sp>
        <p:sp>
          <p:nvSpPr>
            <p:cNvPr id="1052504" name=" 1052503"/>
            <p:cNvSpPr/>
            <p:nvPr/>
          </p:nvSpPr>
          <p:spPr/>
        </p:sp>
        <p:sp>
          <p:nvSpPr>
            <p:cNvPr id="1052505" name=" 1052504"/>
            <p:cNvSpPr/>
            <p:nvPr/>
          </p:nvSpPr>
          <p:spPr/>
        </p:sp>
        <p:sp>
          <p:nvSpPr>
            <p:cNvPr id="1052506" name=" 1052505"/>
            <p:cNvSpPr/>
            <p:nvPr/>
          </p:nvSpPr>
          <p:spPr/>
        </p:sp>
        <p:sp>
          <p:nvSpPr>
            <p:cNvPr id="1052507" name=" 1052506"/>
            <p:cNvSpPr/>
            <p:nvPr/>
          </p:nvSpPr>
          <p:spPr/>
        </p:sp>
        <p:sp>
          <p:nvSpPr>
            <p:cNvPr id="1052508" name=" 1052507"/>
            <p:cNvSpPr/>
            <p:nvPr/>
          </p:nvSpPr>
          <p:spPr/>
        </p:sp>
        <p:sp>
          <p:nvSpPr>
            <p:cNvPr id="1052509" name=" 1052508"/>
            <p:cNvSpPr/>
            <p:nvPr/>
          </p:nvSpPr>
          <p:spPr/>
        </p:sp>
        <p:sp>
          <p:nvSpPr>
            <p:cNvPr id="1052510" name=" 1052509"/>
            <p:cNvSpPr/>
            <p:nvPr/>
          </p:nvSpPr>
          <p:spPr/>
        </p:sp>
        <p:sp>
          <p:nvSpPr>
            <p:cNvPr id="1052511" name=" 1052510"/>
            <p:cNvSpPr/>
            <p:nvPr/>
          </p:nvSpPr>
          <p:spPr/>
        </p:sp>
        <p:sp>
          <p:nvSpPr>
            <p:cNvPr id="1052512" name=" 1052511"/>
            <p:cNvSpPr/>
            <p:nvPr/>
          </p:nvSpPr>
          <p:spPr/>
        </p:sp>
        <p:sp>
          <p:nvSpPr>
            <p:cNvPr id="1052513" name=" 1052512"/>
            <p:cNvSpPr/>
            <p:nvPr/>
          </p:nvSpPr>
          <p:spPr/>
        </p:sp>
        <p:sp>
          <p:nvSpPr>
            <p:cNvPr id="1052514" name=" 1052513"/>
            <p:cNvSpPr/>
            <p:nvPr/>
          </p:nvSpPr>
          <p:spPr/>
        </p:sp>
        <p:sp>
          <p:nvSpPr>
            <p:cNvPr id="1052515" name=" 1052514"/>
            <p:cNvSpPr/>
            <p:nvPr/>
          </p:nvSpPr>
          <p:spPr/>
        </p:sp>
        <p:sp>
          <p:nvSpPr>
            <p:cNvPr id="1052516" name=" 1052515"/>
            <p:cNvSpPr/>
            <p:nvPr/>
          </p:nvSpPr>
          <p:spPr/>
        </p:sp>
        <p:sp>
          <p:nvSpPr>
            <p:cNvPr id="1052517" name=" 1052516"/>
            <p:cNvSpPr/>
            <p:nvPr/>
          </p:nvSpPr>
          <p:spPr/>
        </p:sp>
        <p:sp>
          <p:nvSpPr>
            <p:cNvPr id="1052518" name=" 1052517"/>
            <p:cNvSpPr/>
            <p:nvPr/>
          </p:nvSpPr>
          <p:spPr/>
        </p:sp>
        <p:sp>
          <p:nvSpPr>
            <p:cNvPr id="1052519" name=" 1052518"/>
            <p:cNvSpPr/>
            <p:nvPr/>
          </p:nvSpPr>
          <p:spPr/>
        </p:sp>
        <p:sp>
          <p:nvSpPr>
            <p:cNvPr id="1052520" name=" 1052519"/>
            <p:cNvSpPr/>
            <p:nvPr/>
          </p:nvSpPr>
          <p:spPr/>
        </p:sp>
      </p:grpSp>
      <p:sp>
        <p:nvSpPr>
          <p:cNvPr id="1052521" name="Title 1052520"/>
          <p:cNvSpPr>
            <a:spLocks noGrp="1"/>
          </p:cNvSpPr>
          <p:nvPr>
            <p:ph type="title"/>
          </p:nvPr>
        </p:nvSpPr>
        <p:spPr/>
      </p:sp>
      <p:sp>
        <p:nvSpPr>
          <p:cNvPr id="1052522" name="Title 1052521"/>
          <p:cNvSpPr>
            <a:spLocks noGrp="1"/>
          </p:cNvSpPr>
          <p:nvPr>
            <p:ph type="title" idx="2"/>
          </p:nvPr>
        </p:nvSpPr>
        <p:spPr/>
      </p:sp>
      <p:sp>
        <p:nvSpPr>
          <p:cNvPr id="1052523" name="Title 1052522"/>
          <p:cNvSpPr>
            <a:spLocks noGrp="1"/>
          </p:cNvSpPr>
          <p:nvPr>
            <p:ph type="title" idx="3"/>
          </p:nvPr>
        </p:nvSpPr>
        <p:spPr/>
      </p:sp>
      <p:sp>
        <p:nvSpPr>
          <p:cNvPr id="1052524" name="Subtitle 1052523"/>
          <p:cNvSpPr>
            <a:spLocks noGrp="1"/>
          </p:cNvSpPr>
          <p:nvPr>
            <p:ph type="subTitle" idx="1"/>
          </p:nvPr>
        </p:nvSpPr>
        <p:spPr/>
      </p:sp>
      <p:sp>
        <p:nvSpPr>
          <p:cNvPr id="1052525" name="Subtitle 1052524"/>
          <p:cNvSpPr>
            <a:spLocks noGrp="1"/>
          </p:cNvSpPr>
          <p:nvPr>
            <p:ph type="subTitle" idx="4"/>
          </p:nvPr>
        </p:nvSpPr>
        <p:spPr/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500;p6"/>
          <p:cNvGrpSpPr/>
          <p:nvPr/>
        </p:nvGrpSpPr>
        <p:grpSpPr>
          <a:xfrm>
            <a:off x="5202063" y="4121297"/>
            <a:ext cx="3941609" cy="1021956"/>
            <a:chOff x="2582150" y="3714800"/>
            <a:chExt cx="2689050" cy="697200"/>
          </a:xfrm>
        </p:grpSpPr>
        <p:sp>
          <p:nvSpPr>
            <p:cNvPr id="1049294" name="Google Shape;501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5" name="Google Shape;502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6" name="Google Shape;503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7" name="Google Shape;504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8" name="Google Shape;505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99" name="Google Shape;506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0" name="Google Shape;507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1" name="Google Shape;508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2" name="Google Shape;509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3" name="Google Shape;510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4" name="Google Shape;511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5" name="Google Shape;512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6" name="Google Shape;513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7" name="Google Shape;514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8" name="Google Shape;515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09" name="Google Shape;516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0" name="Google Shape;517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1" name="Google Shape;518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2" name="Google Shape;519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3" name="Google Shape;520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4" name="Google Shape;521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5" name="Google Shape;522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6" name="Google Shape;523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7" name="Google Shape;524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8" name="Google Shape;525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19" name="Google Shape;526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0" name="Google Shape;527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1" name="Google Shape;528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2" name="Google Shape;529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3" name="Google Shape;530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4" name="Google Shape;531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5" name="Google Shape;532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6" name="Google Shape;533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7" name="Google Shape;534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8" name="Google Shape;535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29" name="Google Shape;536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0" name="Google Shape;537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1" name="Google Shape;538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2" name="Google Shape;539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3" name="Google Shape;540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4" name="Google Shape;541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5" name="Google Shape;542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6" name="Google Shape;543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7" name="Google Shape;544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8" name="Google Shape;545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39" name="Google Shape;546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0" name="Google Shape;547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1" name="Google Shape;548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2" name="Google Shape;549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3" name="Google Shape;550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4" name="Google Shape;551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5" name="Google Shape;552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6" name="Google Shape;553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7" name="Google Shape;554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8" name="Google Shape;555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49" name="Google Shape;556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0" name="Google Shape;557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1" name="Google Shape;558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2" name="Google Shape;559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3" name="Google Shape;560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561;p6"/>
          <p:cNvGrpSpPr/>
          <p:nvPr/>
        </p:nvGrpSpPr>
        <p:grpSpPr>
          <a:xfrm flipH="1">
            <a:off x="38" y="4121297"/>
            <a:ext cx="3941609" cy="1021956"/>
            <a:chOff x="2582150" y="3714800"/>
            <a:chExt cx="2689050" cy="697200"/>
          </a:xfrm>
        </p:grpSpPr>
        <p:sp>
          <p:nvSpPr>
            <p:cNvPr id="1049354" name="Google Shape;562;p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5" name="Google Shape;563;p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6" name="Google Shape;564;p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7" name="Google Shape;565;p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8" name="Google Shape;566;p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59" name="Google Shape;567;p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0" name="Google Shape;568;p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1" name="Google Shape;569;p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2" name="Google Shape;570;p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3" name="Google Shape;571;p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4" name="Google Shape;572;p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5" name="Google Shape;573;p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6" name="Google Shape;574;p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7" name="Google Shape;575;p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8" name="Google Shape;576;p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69" name="Google Shape;577;p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0" name="Google Shape;578;p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1" name="Google Shape;579;p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2" name="Google Shape;580;p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3" name="Google Shape;581;p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4" name="Google Shape;582;p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5" name="Google Shape;583;p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6" name="Google Shape;584;p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7" name="Google Shape;585;p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8" name="Google Shape;586;p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79" name="Google Shape;587;p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0" name="Google Shape;588;p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1" name="Google Shape;589;p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2" name="Google Shape;590;p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3" name="Google Shape;591;p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4" name="Google Shape;592;p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5" name="Google Shape;593;p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6" name="Google Shape;594;p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7" name="Google Shape;595;p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8" name="Google Shape;596;p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89" name="Google Shape;597;p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0" name="Google Shape;598;p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1" name="Google Shape;599;p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2" name="Google Shape;600;p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3" name="Google Shape;601;p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4" name="Google Shape;602;p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5" name="Google Shape;603;p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6" name="Google Shape;604;p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7" name="Google Shape;605;p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8" name="Google Shape;606;p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99" name="Google Shape;607;p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0" name="Google Shape;608;p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1" name="Google Shape;609;p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2" name="Google Shape;610;p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3" name="Google Shape;611;p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4" name="Google Shape;612;p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5" name="Google Shape;613;p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6" name="Google Shape;614;p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7" name="Google Shape;615;p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8" name="Google Shape;616;p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09" name="Google Shape;617;p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0" name="Google Shape;618;p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1" name="Google Shape;619;p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2" name="Google Shape;620;p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3" name="Google Shape;621;p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622;p6"/>
          <p:cNvGrpSpPr/>
          <p:nvPr/>
        </p:nvGrpSpPr>
        <p:grpSpPr>
          <a:xfrm rot="10800000">
            <a:off x="157" y="95"/>
            <a:ext cx="1146035" cy="1362783"/>
            <a:chOff x="3048875" y="2669025"/>
            <a:chExt cx="504550" cy="599975"/>
          </a:xfrm>
        </p:grpSpPr>
        <p:sp>
          <p:nvSpPr>
            <p:cNvPr id="1049414" name="Google Shape;623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5" name="Google Shape;624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6" name="Google Shape;625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7" name="Google Shape;626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8" name="Google Shape;627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19" name="Google Shape;628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0" name="Google Shape;629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1" name="Google Shape;630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2" name="Google Shape;631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3" name="Google Shape;632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4" name="Google Shape;633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5" name="Google Shape;634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6" name="Google Shape;635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7" name="Google Shape;636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8" name="Google Shape;637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29" name="Google Shape;638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0" name="Google Shape;639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1" name="Google Shape;640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2" name="Google Shape;641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3" name="Google Shape;642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4" name="Google Shape;643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5" name="Google Shape;644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645;p6"/>
          <p:cNvGrpSpPr/>
          <p:nvPr/>
        </p:nvGrpSpPr>
        <p:grpSpPr>
          <a:xfrm rot="10800000" flipH="1">
            <a:off x="7997632" y="95"/>
            <a:ext cx="1146035" cy="1362783"/>
            <a:chOff x="3048875" y="2669025"/>
            <a:chExt cx="504550" cy="599975"/>
          </a:xfrm>
        </p:grpSpPr>
        <p:sp>
          <p:nvSpPr>
            <p:cNvPr id="1049436" name="Google Shape;646;p6"/>
            <p:cNvSpPr/>
            <p:nvPr/>
          </p:nvSpPr>
          <p:spPr>
            <a:xfrm>
              <a:off x="3048875" y="3200825"/>
              <a:ext cx="57175" cy="68175"/>
            </a:xfrm>
            <a:custGeom>
              <a:avLst/>
              <a:gdLst/>
              <a:ahLst/>
              <a:cxnLst/>
              <a:rect l="l" t="t" r="r" b="b"/>
              <a:pathLst>
                <a:path w="2287" h="2727" extrusionOk="0">
                  <a:moveTo>
                    <a:pt x="2215" y="0"/>
                  </a:moveTo>
                  <a:cubicBezTo>
                    <a:pt x="2180" y="0"/>
                    <a:pt x="2156" y="12"/>
                    <a:pt x="2120" y="36"/>
                  </a:cubicBezTo>
                  <a:lnTo>
                    <a:pt x="1" y="2727"/>
                  </a:lnTo>
                  <a:lnTo>
                    <a:pt x="358" y="2727"/>
                  </a:lnTo>
                  <a:lnTo>
                    <a:pt x="2287" y="286"/>
                  </a:lnTo>
                  <a:cubicBezTo>
                    <a:pt x="2275" y="250"/>
                    <a:pt x="2251" y="203"/>
                    <a:pt x="2239" y="179"/>
                  </a:cubicBezTo>
                  <a:cubicBezTo>
                    <a:pt x="2227" y="119"/>
                    <a:pt x="2215" y="60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7" name="Google Shape;647;p6"/>
            <p:cNvSpPr/>
            <p:nvPr/>
          </p:nvSpPr>
          <p:spPr>
            <a:xfrm>
              <a:off x="3117925" y="2833225"/>
              <a:ext cx="56300" cy="351550"/>
            </a:xfrm>
            <a:custGeom>
              <a:avLst/>
              <a:gdLst/>
              <a:ahLst/>
              <a:cxnLst/>
              <a:rect l="l" t="t" r="r" b="b"/>
              <a:pathLst>
                <a:path w="2252" h="14062" extrusionOk="0">
                  <a:moveTo>
                    <a:pt x="2251" y="0"/>
                  </a:moveTo>
                  <a:lnTo>
                    <a:pt x="2251" y="0"/>
                  </a:lnTo>
                  <a:cubicBezTo>
                    <a:pt x="2216" y="12"/>
                    <a:pt x="2204" y="36"/>
                    <a:pt x="2168" y="36"/>
                  </a:cubicBezTo>
                  <a:cubicBezTo>
                    <a:pt x="2140" y="50"/>
                    <a:pt x="2113" y="57"/>
                    <a:pt x="2088" y="57"/>
                  </a:cubicBezTo>
                  <a:cubicBezTo>
                    <a:pt x="2050" y="57"/>
                    <a:pt x="2013" y="41"/>
                    <a:pt x="1977" y="12"/>
                  </a:cubicBezTo>
                  <a:lnTo>
                    <a:pt x="1" y="14026"/>
                  </a:lnTo>
                  <a:cubicBezTo>
                    <a:pt x="72" y="14038"/>
                    <a:pt x="180" y="14049"/>
                    <a:pt x="275" y="14061"/>
                  </a:cubicBezTo>
                  <a:lnTo>
                    <a:pt x="2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8" name="Google Shape;648;p6"/>
            <p:cNvSpPr/>
            <p:nvPr/>
          </p:nvSpPr>
          <p:spPr>
            <a:xfrm>
              <a:off x="3174200" y="2826975"/>
              <a:ext cx="144675" cy="8050"/>
            </a:xfrm>
            <a:custGeom>
              <a:avLst/>
              <a:gdLst/>
              <a:ahLst/>
              <a:cxnLst/>
              <a:rect l="l" t="t" r="r" b="b"/>
              <a:pathLst>
                <a:path w="5787" h="322" extrusionOk="0">
                  <a:moveTo>
                    <a:pt x="24" y="0"/>
                  </a:moveTo>
                  <a:lnTo>
                    <a:pt x="24" y="0"/>
                  </a:lnTo>
                  <a:cubicBezTo>
                    <a:pt x="48" y="12"/>
                    <a:pt x="48" y="24"/>
                    <a:pt x="60" y="36"/>
                  </a:cubicBezTo>
                  <a:cubicBezTo>
                    <a:pt x="72" y="119"/>
                    <a:pt x="60" y="203"/>
                    <a:pt x="0" y="262"/>
                  </a:cubicBezTo>
                  <a:lnTo>
                    <a:pt x="5763" y="322"/>
                  </a:lnTo>
                  <a:cubicBezTo>
                    <a:pt x="5739" y="226"/>
                    <a:pt x="5763" y="131"/>
                    <a:pt x="5787" y="6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39" name="Google Shape;649;p6"/>
            <p:cNvSpPr/>
            <p:nvPr/>
          </p:nvSpPr>
          <p:spPr>
            <a:xfrm>
              <a:off x="3128650" y="3208250"/>
              <a:ext cx="68500" cy="60175"/>
            </a:xfrm>
            <a:custGeom>
              <a:avLst/>
              <a:gdLst/>
              <a:ahLst/>
              <a:cxnLst/>
              <a:rect l="l" t="t" r="r" b="b"/>
              <a:pathLst>
                <a:path w="2740" h="2407" extrusionOk="0">
                  <a:moveTo>
                    <a:pt x="203" y="1"/>
                  </a:moveTo>
                  <a:cubicBezTo>
                    <a:pt x="155" y="72"/>
                    <a:pt x="96" y="144"/>
                    <a:pt x="1" y="191"/>
                  </a:cubicBezTo>
                  <a:lnTo>
                    <a:pt x="2346" y="2406"/>
                  </a:lnTo>
                  <a:lnTo>
                    <a:pt x="2739" y="240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0" name="Google Shape;650;p6"/>
            <p:cNvSpPr/>
            <p:nvPr/>
          </p:nvSpPr>
          <p:spPr>
            <a:xfrm>
              <a:off x="3202775" y="3124925"/>
              <a:ext cx="147350" cy="144075"/>
            </a:xfrm>
            <a:custGeom>
              <a:avLst/>
              <a:gdLst/>
              <a:ahLst/>
              <a:cxnLst/>
              <a:rect l="l" t="t" r="r" b="b"/>
              <a:pathLst>
                <a:path w="5894" h="5763" extrusionOk="0">
                  <a:moveTo>
                    <a:pt x="5703" y="0"/>
                  </a:moveTo>
                  <a:lnTo>
                    <a:pt x="0" y="5763"/>
                  </a:lnTo>
                  <a:lnTo>
                    <a:pt x="393" y="5763"/>
                  </a:lnTo>
                  <a:lnTo>
                    <a:pt x="5894" y="191"/>
                  </a:lnTo>
                  <a:cubicBezTo>
                    <a:pt x="5822" y="143"/>
                    <a:pt x="5751" y="84"/>
                    <a:pt x="570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1" name="Google Shape;651;p6"/>
            <p:cNvSpPr/>
            <p:nvPr/>
          </p:nvSpPr>
          <p:spPr>
            <a:xfrm>
              <a:off x="3367375" y="2941850"/>
              <a:ext cx="161950" cy="165825"/>
            </a:xfrm>
            <a:custGeom>
              <a:avLst/>
              <a:gdLst/>
              <a:ahLst/>
              <a:cxnLst/>
              <a:rect l="l" t="t" r="r" b="b"/>
              <a:pathLst>
                <a:path w="6478" h="6633" extrusionOk="0">
                  <a:moveTo>
                    <a:pt x="6311" y="1"/>
                  </a:moveTo>
                  <a:lnTo>
                    <a:pt x="0" y="6442"/>
                  </a:lnTo>
                  <a:cubicBezTo>
                    <a:pt x="72" y="6490"/>
                    <a:pt x="131" y="6561"/>
                    <a:pt x="191" y="6633"/>
                  </a:cubicBezTo>
                  <a:lnTo>
                    <a:pt x="6477" y="203"/>
                  </a:lnTo>
                  <a:cubicBezTo>
                    <a:pt x="6466" y="191"/>
                    <a:pt x="6466" y="156"/>
                    <a:pt x="6466" y="144"/>
                  </a:cubicBezTo>
                  <a:cubicBezTo>
                    <a:pt x="6382" y="132"/>
                    <a:pt x="6323" y="72"/>
                    <a:pt x="631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2" name="Google Shape;652;p6"/>
            <p:cNvSpPr/>
            <p:nvPr/>
          </p:nvSpPr>
          <p:spPr>
            <a:xfrm>
              <a:off x="3356050" y="3130875"/>
              <a:ext cx="23850" cy="137550"/>
            </a:xfrm>
            <a:custGeom>
              <a:avLst/>
              <a:gdLst/>
              <a:ahLst/>
              <a:cxnLst/>
              <a:rect l="l" t="t" r="r" b="b"/>
              <a:pathLst>
                <a:path w="954" h="5502" extrusionOk="0">
                  <a:moveTo>
                    <a:pt x="287" y="0"/>
                  </a:moveTo>
                  <a:cubicBezTo>
                    <a:pt x="231" y="28"/>
                    <a:pt x="175" y="40"/>
                    <a:pt x="119" y="40"/>
                  </a:cubicBezTo>
                  <a:cubicBezTo>
                    <a:pt x="80" y="40"/>
                    <a:pt x="40" y="34"/>
                    <a:pt x="1" y="24"/>
                  </a:cubicBezTo>
                  <a:lnTo>
                    <a:pt x="1" y="24"/>
                  </a:lnTo>
                  <a:lnTo>
                    <a:pt x="668" y="5501"/>
                  </a:lnTo>
                  <a:lnTo>
                    <a:pt x="953" y="550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3" name="Google Shape;653;p6"/>
            <p:cNvSpPr/>
            <p:nvPr/>
          </p:nvSpPr>
          <p:spPr>
            <a:xfrm>
              <a:off x="3310225" y="2699575"/>
              <a:ext cx="19975" cy="123550"/>
            </a:xfrm>
            <a:custGeom>
              <a:avLst/>
              <a:gdLst/>
              <a:ahLst/>
              <a:cxnLst/>
              <a:rect l="l" t="t" r="r" b="b"/>
              <a:pathLst>
                <a:path w="799" h="4942" extrusionOk="0">
                  <a:moveTo>
                    <a:pt x="274" y="0"/>
                  </a:moveTo>
                  <a:cubicBezTo>
                    <a:pt x="262" y="0"/>
                    <a:pt x="239" y="12"/>
                    <a:pt x="227" y="12"/>
                  </a:cubicBezTo>
                  <a:cubicBezTo>
                    <a:pt x="155" y="48"/>
                    <a:pt x="84" y="48"/>
                    <a:pt x="0" y="48"/>
                  </a:cubicBezTo>
                  <a:lnTo>
                    <a:pt x="524" y="4941"/>
                  </a:lnTo>
                  <a:cubicBezTo>
                    <a:pt x="536" y="4929"/>
                    <a:pt x="572" y="4918"/>
                    <a:pt x="584" y="4918"/>
                  </a:cubicBezTo>
                  <a:cubicBezTo>
                    <a:pt x="629" y="4895"/>
                    <a:pt x="679" y="4887"/>
                    <a:pt x="725" y="4887"/>
                  </a:cubicBezTo>
                  <a:cubicBezTo>
                    <a:pt x="751" y="4887"/>
                    <a:pt x="776" y="4889"/>
                    <a:pt x="798" y="489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4" name="Google Shape;654;p6"/>
            <p:cNvSpPr/>
            <p:nvPr/>
          </p:nvSpPr>
          <p:spPr>
            <a:xfrm>
              <a:off x="3338500" y="2828750"/>
              <a:ext cx="94675" cy="9550"/>
            </a:xfrm>
            <a:custGeom>
              <a:avLst/>
              <a:gdLst/>
              <a:ahLst/>
              <a:cxnLst/>
              <a:rect l="l" t="t" r="r" b="b"/>
              <a:pathLst>
                <a:path w="3787" h="382" extrusionOk="0">
                  <a:moveTo>
                    <a:pt x="1" y="1"/>
                  </a:moveTo>
                  <a:cubicBezTo>
                    <a:pt x="1" y="12"/>
                    <a:pt x="24" y="12"/>
                    <a:pt x="24" y="24"/>
                  </a:cubicBezTo>
                  <a:cubicBezTo>
                    <a:pt x="48" y="120"/>
                    <a:pt x="48" y="191"/>
                    <a:pt x="36" y="286"/>
                  </a:cubicBezTo>
                  <a:lnTo>
                    <a:pt x="3787" y="382"/>
                  </a:lnTo>
                  <a:cubicBezTo>
                    <a:pt x="3775" y="370"/>
                    <a:pt x="3775" y="358"/>
                    <a:pt x="3775" y="346"/>
                  </a:cubicBezTo>
                  <a:cubicBezTo>
                    <a:pt x="3739" y="251"/>
                    <a:pt x="3739" y="179"/>
                    <a:pt x="3751" y="10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5" name="Google Shape;655;p6"/>
            <p:cNvSpPr/>
            <p:nvPr/>
          </p:nvSpPr>
          <p:spPr>
            <a:xfrm>
              <a:off x="3531375" y="2913875"/>
              <a:ext cx="22050" cy="23850"/>
            </a:xfrm>
            <a:custGeom>
              <a:avLst/>
              <a:gdLst/>
              <a:ahLst/>
              <a:cxnLst/>
              <a:rect l="l" t="t" r="r" b="b"/>
              <a:pathLst>
                <a:path w="882" h="954" extrusionOk="0">
                  <a:moveTo>
                    <a:pt x="882" y="1"/>
                  </a:moveTo>
                  <a:lnTo>
                    <a:pt x="1" y="787"/>
                  </a:lnTo>
                  <a:cubicBezTo>
                    <a:pt x="84" y="787"/>
                    <a:pt x="179" y="846"/>
                    <a:pt x="227" y="953"/>
                  </a:cubicBezTo>
                  <a:lnTo>
                    <a:pt x="882" y="370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6" name="Google Shape;656;p6"/>
            <p:cNvSpPr/>
            <p:nvPr/>
          </p:nvSpPr>
          <p:spPr>
            <a:xfrm>
              <a:off x="3319750" y="2693325"/>
              <a:ext cx="118200" cy="135750"/>
            </a:xfrm>
            <a:custGeom>
              <a:avLst/>
              <a:gdLst/>
              <a:ahLst/>
              <a:cxnLst/>
              <a:rect l="l" t="t" r="r" b="b"/>
              <a:pathLst>
                <a:path w="4728" h="5430" extrusionOk="0">
                  <a:moveTo>
                    <a:pt x="191" y="0"/>
                  </a:moveTo>
                  <a:cubicBezTo>
                    <a:pt x="143" y="72"/>
                    <a:pt x="72" y="143"/>
                    <a:pt x="0" y="191"/>
                  </a:cubicBezTo>
                  <a:lnTo>
                    <a:pt x="4537" y="5429"/>
                  </a:lnTo>
                  <a:cubicBezTo>
                    <a:pt x="4584" y="5346"/>
                    <a:pt x="4644" y="5287"/>
                    <a:pt x="4727" y="523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7" name="Google Shape;657;p6"/>
            <p:cNvSpPr/>
            <p:nvPr/>
          </p:nvSpPr>
          <p:spPr>
            <a:xfrm>
              <a:off x="3446250" y="2840650"/>
              <a:ext cx="82775" cy="98250"/>
            </a:xfrm>
            <a:custGeom>
              <a:avLst/>
              <a:gdLst/>
              <a:ahLst/>
              <a:cxnLst/>
              <a:rect l="l" t="t" r="r" b="b"/>
              <a:pathLst>
                <a:path w="3311" h="3930" extrusionOk="0">
                  <a:moveTo>
                    <a:pt x="215" y="1"/>
                  </a:moveTo>
                  <a:cubicBezTo>
                    <a:pt x="179" y="60"/>
                    <a:pt x="96" y="120"/>
                    <a:pt x="12" y="144"/>
                  </a:cubicBezTo>
                  <a:lnTo>
                    <a:pt x="1" y="144"/>
                  </a:lnTo>
                  <a:lnTo>
                    <a:pt x="3132" y="3930"/>
                  </a:lnTo>
                  <a:cubicBezTo>
                    <a:pt x="3156" y="3835"/>
                    <a:pt x="3215" y="3751"/>
                    <a:pt x="3311" y="3716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8" name="Google Shape;658;p6"/>
            <p:cNvSpPr/>
            <p:nvPr/>
          </p:nvSpPr>
          <p:spPr>
            <a:xfrm>
              <a:off x="3528700" y="2944550"/>
              <a:ext cx="24725" cy="46750"/>
            </a:xfrm>
            <a:custGeom>
              <a:avLst/>
              <a:gdLst/>
              <a:ahLst/>
              <a:cxnLst/>
              <a:rect l="l" t="t" r="r" b="b"/>
              <a:pathLst>
                <a:path w="989" h="1870" extrusionOk="0">
                  <a:moveTo>
                    <a:pt x="274" y="0"/>
                  </a:moveTo>
                  <a:cubicBezTo>
                    <a:pt x="239" y="24"/>
                    <a:pt x="215" y="36"/>
                    <a:pt x="167" y="60"/>
                  </a:cubicBezTo>
                  <a:cubicBezTo>
                    <a:pt x="138" y="66"/>
                    <a:pt x="108" y="69"/>
                    <a:pt x="79" y="69"/>
                  </a:cubicBezTo>
                  <a:cubicBezTo>
                    <a:pt x="51" y="69"/>
                    <a:pt x="24" y="66"/>
                    <a:pt x="1" y="60"/>
                  </a:cubicBezTo>
                  <a:lnTo>
                    <a:pt x="1" y="60"/>
                  </a:lnTo>
                  <a:cubicBezTo>
                    <a:pt x="1" y="72"/>
                    <a:pt x="1" y="95"/>
                    <a:pt x="13" y="119"/>
                  </a:cubicBezTo>
                  <a:lnTo>
                    <a:pt x="989" y="1869"/>
                  </a:lnTo>
                  <a:lnTo>
                    <a:pt x="989" y="131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49" name="Google Shape;659;p6"/>
            <p:cNvSpPr/>
            <p:nvPr/>
          </p:nvSpPr>
          <p:spPr>
            <a:xfrm>
              <a:off x="3292950" y="2669025"/>
              <a:ext cx="34550" cy="31750"/>
            </a:xfrm>
            <a:custGeom>
              <a:avLst/>
              <a:gdLst/>
              <a:ahLst/>
              <a:cxnLst/>
              <a:rect l="l" t="t" r="r" b="b"/>
              <a:pathLst>
                <a:path w="1382" h="1270" extrusionOk="0">
                  <a:moveTo>
                    <a:pt x="694" y="1"/>
                  </a:moveTo>
                  <a:cubicBezTo>
                    <a:pt x="629" y="1"/>
                    <a:pt x="564" y="11"/>
                    <a:pt x="501" y="32"/>
                  </a:cubicBezTo>
                  <a:cubicBezTo>
                    <a:pt x="179" y="151"/>
                    <a:pt x="1" y="508"/>
                    <a:pt x="96" y="841"/>
                  </a:cubicBezTo>
                  <a:cubicBezTo>
                    <a:pt x="191" y="1091"/>
                    <a:pt x="429" y="1258"/>
                    <a:pt x="680" y="1270"/>
                  </a:cubicBezTo>
                  <a:cubicBezTo>
                    <a:pt x="751" y="1270"/>
                    <a:pt x="822" y="1270"/>
                    <a:pt x="906" y="1234"/>
                  </a:cubicBezTo>
                  <a:cubicBezTo>
                    <a:pt x="953" y="1234"/>
                    <a:pt x="965" y="1222"/>
                    <a:pt x="965" y="1222"/>
                  </a:cubicBezTo>
                  <a:lnTo>
                    <a:pt x="1049" y="1175"/>
                  </a:lnTo>
                  <a:cubicBezTo>
                    <a:pt x="1132" y="1139"/>
                    <a:pt x="1203" y="1056"/>
                    <a:pt x="1251" y="984"/>
                  </a:cubicBezTo>
                  <a:cubicBezTo>
                    <a:pt x="1346" y="841"/>
                    <a:pt x="1382" y="627"/>
                    <a:pt x="1311" y="436"/>
                  </a:cubicBezTo>
                  <a:cubicBezTo>
                    <a:pt x="1215" y="169"/>
                    <a:pt x="958" y="1"/>
                    <a:pt x="6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0" name="Google Shape;660;p6"/>
            <p:cNvSpPr/>
            <p:nvPr/>
          </p:nvSpPr>
          <p:spPr>
            <a:xfrm>
              <a:off x="3103950" y="3184550"/>
              <a:ext cx="32475" cy="31650"/>
            </a:xfrm>
            <a:custGeom>
              <a:avLst/>
              <a:gdLst/>
              <a:ahLst/>
              <a:cxnLst/>
              <a:rect l="l" t="t" r="r" b="b"/>
              <a:pathLst>
                <a:path w="1299" h="1266" extrusionOk="0">
                  <a:moveTo>
                    <a:pt x="669" y="1"/>
                  </a:moveTo>
                  <a:cubicBezTo>
                    <a:pt x="631" y="1"/>
                    <a:pt x="594" y="3"/>
                    <a:pt x="560" y="8"/>
                  </a:cubicBezTo>
                  <a:cubicBezTo>
                    <a:pt x="512" y="8"/>
                    <a:pt x="489" y="20"/>
                    <a:pt x="441" y="44"/>
                  </a:cubicBezTo>
                  <a:cubicBezTo>
                    <a:pt x="179" y="127"/>
                    <a:pt x="0" y="401"/>
                    <a:pt x="12" y="663"/>
                  </a:cubicBezTo>
                  <a:cubicBezTo>
                    <a:pt x="12" y="723"/>
                    <a:pt x="24" y="782"/>
                    <a:pt x="36" y="842"/>
                  </a:cubicBezTo>
                  <a:cubicBezTo>
                    <a:pt x="60" y="854"/>
                    <a:pt x="72" y="901"/>
                    <a:pt x="84" y="937"/>
                  </a:cubicBezTo>
                  <a:cubicBezTo>
                    <a:pt x="204" y="1141"/>
                    <a:pt x="419" y="1266"/>
                    <a:pt x="649" y="1266"/>
                  </a:cubicBezTo>
                  <a:cubicBezTo>
                    <a:pt x="714" y="1266"/>
                    <a:pt x="780" y="1256"/>
                    <a:pt x="846" y="1235"/>
                  </a:cubicBezTo>
                  <a:cubicBezTo>
                    <a:pt x="905" y="1211"/>
                    <a:pt x="953" y="1187"/>
                    <a:pt x="989" y="1151"/>
                  </a:cubicBezTo>
                  <a:cubicBezTo>
                    <a:pt x="1072" y="1092"/>
                    <a:pt x="1143" y="1032"/>
                    <a:pt x="1191" y="961"/>
                  </a:cubicBezTo>
                  <a:cubicBezTo>
                    <a:pt x="1274" y="818"/>
                    <a:pt x="1298" y="616"/>
                    <a:pt x="1239" y="425"/>
                  </a:cubicBezTo>
                  <a:cubicBezTo>
                    <a:pt x="1167" y="235"/>
                    <a:pt x="1024" y="80"/>
                    <a:pt x="834" y="20"/>
                  </a:cubicBezTo>
                  <a:cubicBezTo>
                    <a:pt x="778" y="6"/>
                    <a:pt x="722" y="1"/>
                    <a:pt x="66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1" name="Google Shape;661;p6"/>
            <p:cNvSpPr/>
            <p:nvPr/>
          </p:nvSpPr>
          <p:spPr>
            <a:xfrm>
              <a:off x="3340000" y="3100100"/>
              <a:ext cx="35125" cy="32400"/>
            </a:xfrm>
            <a:custGeom>
              <a:avLst/>
              <a:gdLst/>
              <a:ahLst/>
              <a:cxnLst/>
              <a:rect l="l" t="t" r="r" b="b"/>
              <a:pathLst>
                <a:path w="1405" h="1296" extrusionOk="0">
                  <a:moveTo>
                    <a:pt x="710" y="1"/>
                  </a:moveTo>
                  <a:cubicBezTo>
                    <a:pt x="644" y="1"/>
                    <a:pt x="575" y="14"/>
                    <a:pt x="512" y="41"/>
                  </a:cubicBezTo>
                  <a:lnTo>
                    <a:pt x="500" y="41"/>
                  </a:lnTo>
                  <a:cubicBezTo>
                    <a:pt x="167" y="172"/>
                    <a:pt x="0" y="517"/>
                    <a:pt x="107" y="838"/>
                  </a:cubicBezTo>
                  <a:cubicBezTo>
                    <a:pt x="119" y="898"/>
                    <a:pt x="155" y="946"/>
                    <a:pt x="179" y="1005"/>
                  </a:cubicBezTo>
                  <a:cubicBezTo>
                    <a:pt x="238" y="1077"/>
                    <a:pt x="298" y="1136"/>
                    <a:pt x="393" y="1196"/>
                  </a:cubicBezTo>
                  <a:cubicBezTo>
                    <a:pt x="464" y="1243"/>
                    <a:pt x="560" y="1267"/>
                    <a:pt x="631" y="1291"/>
                  </a:cubicBezTo>
                  <a:cubicBezTo>
                    <a:pt x="652" y="1294"/>
                    <a:pt x="673" y="1295"/>
                    <a:pt x="695" y="1295"/>
                  </a:cubicBezTo>
                  <a:cubicBezTo>
                    <a:pt x="761" y="1295"/>
                    <a:pt x="831" y="1282"/>
                    <a:pt x="893" y="1255"/>
                  </a:cubicBezTo>
                  <a:cubicBezTo>
                    <a:pt x="1226" y="1136"/>
                    <a:pt x="1405" y="779"/>
                    <a:pt x="1298" y="457"/>
                  </a:cubicBezTo>
                  <a:cubicBezTo>
                    <a:pt x="1286" y="410"/>
                    <a:pt x="1274" y="362"/>
                    <a:pt x="1238" y="338"/>
                  </a:cubicBezTo>
                  <a:cubicBezTo>
                    <a:pt x="1226" y="231"/>
                    <a:pt x="1155" y="160"/>
                    <a:pt x="1072" y="112"/>
                  </a:cubicBezTo>
                  <a:cubicBezTo>
                    <a:pt x="988" y="53"/>
                    <a:pt x="881" y="5"/>
                    <a:pt x="774" y="5"/>
                  </a:cubicBezTo>
                  <a:cubicBezTo>
                    <a:pt x="753" y="2"/>
                    <a:pt x="732" y="1"/>
                    <a:pt x="7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2" name="Google Shape;662;p6"/>
            <p:cNvSpPr/>
            <p:nvPr/>
          </p:nvSpPr>
          <p:spPr>
            <a:xfrm>
              <a:off x="3163775" y="2824375"/>
              <a:ext cx="12225" cy="10675"/>
            </a:xfrm>
            <a:custGeom>
              <a:avLst/>
              <a:gdLst/>
              <a:ahLst/>
              <a:cxnLst/>
              <a:rect l="l" t="t" r="r" b="b"/>
              <a:pathLst>
                <a:path w="489" h="427" extrusionOk="0">
                  <a:moveTo>
                    <a:pt x="251" y="0"/>
                  </a:moveTo>
                  <a:cubicBezTo>
                    <a:pt x="228" y="0"/>
                    <a:pt x="204" y="3"/>
                    <a:pt x="179" y="9"/>
                  </a:cubicBezTo>
                  <a:cubicBezTo>
                    <a:pt x="60" y="56"/>
                    <a:pt x="1" y="176"/>
                    <a:pt x="36" y="295"/>
                  </a:cubicBezTo>
                  <a:cubicBezTo>
                    <a:pt x="60" y="330"/>
                    <a:pt x="84" y="378"/>
                    <a:pt x="132" y="402"/>
                  </a:cubicBezTo>
                  <a:cubicBezTo>
                    <a:pt x="168" y="416"/>
                    <a:pt x="205" y="427"/>
                    <a:pt x="245" y="427"/>
                  </a:cubicBezTo>
                  <a:cubicBezTo>
                    <a:pt x="269" y="427"/>
                    <a:pt x="295" y="423"/>
                    <a:pt x="322" y="414"/>
                  </a:cubicBezTo>
                  <a:cubicBezTo>
                    <a:pt x="358" y="390"/>
                    <a:pt x="382" y="378"/>
                    <a:pt x="405" y="366"/>
                  </a:cubicBezTo>
                  <a:cubicBezTo>
                    <a:pt x="465" y="307"/>
                    <a:pt x="489" y="223"/>
                    <a:pt x="465" y="140"/>
                  </a:cubicBezTo>
                  <a:cubicBezTo>
                    <a:pt x="465" y="128"/>
                    <a:pt x="441" y="116"/>
                    <a:pt x="429" y="104"/>
                  </a:cubicBezTo>
                  <a:cubicBezTo>
                    <a:pt x="384" y="31"/>
                    <a:pt x="324" y="0"/>
                    <a:pt x="25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3" name="Google Shape;663;p6"/>
            <p:cNvSpPr/>
            <p:nvPr/>
          </p:nvSpPr>
          <p:spPr>
            <a:xfrm>
              <a:off x="3431975" y="2823200"/>
              <a:ext cx="22625" cy="21500"/>
            </a:xfrm>
            <a:custGeom>
              <a:avLst/>
              <a:gdLst/>
              <a:ahLst/>
              <a:cxnLst/>
              <a:rect l="l" t="t" r="r" b="b"/>
              <a:pathLst>
                <a:path w="905" h="860" extrusionOk="0">
                  <a:moveTo>
                    <a:pt x="452" y="1"/>
                  </a:moveTo>
                  <a:cubicBezTo>
                    <a:pt x="401" y="1"/>
                    <a:pt x="349" y="11"/>
                    <a:pt x="298" y="32"/>
                  </a:cubicBezTo>
                  <a:cubicBezTo>
                    <a:pt x="274" y="44"/>
                    <a:pt x="250" y="44"/>
                    <a:pt x="238" y="56"/>
                  </a:cubicBezTo>
                  <a:cubicBezTo>
                    <a:pt x="155" y="80"/>
                    <a:pt x="95" y="163"/>
                    <a:pt x="48" y="234"/>
                  </a:cubicBezTo>
                  <a:cubicBezTo>
                    <a:pt x="36" y="270"/>
                    <a:pt x="36" y="294"/>
                    <a:pt x="12" y="330"/>
                  </a:cubicBezTo>
                  <a:cubicBezTo>
                    <a:pt x="0" y="401"/>
                    <a:pt x="0" y="484"/>
                    <a:pt x="36" y="568"/>
                  </a:cubicBezTo>
                  <a:cubicBezTo>
                    <a:pt x="36" y="580"/>
                    <a:pt x="48" y="580"/>
                    <a:pt x="48" y="592"/>
                  </a:cubicBezTo>
                  <a:cubicBezTo>
                    <a:pt x="105" y="764"/>
                    <a:pt x="270" y="859"/>
                    <a:pt x="444" y="859"/>
                  </a:cubicBezTo>
                  <a:cubicBezTo>
                    <a:pt x="486" y="859"/>
                    <a:pt x="529" y="853"/>
                    <a:pt x="572" y="842"/>
                  </a:cubicBezTo>
                  <a:lnTo>
                    <a:pt x="583" y="842"/>
                  </a:lnTo>
                  <a:cubicBezTo>
                    <a:pt x="667" y="818"/>
                    <a:pt x="750" y="770"/>
                    <a:pt x="786" y="699"/>
                  </a:cubicBezTo>
                  <a:cubicBezTo>
                    <a:pt x="881" y="592"/>
                    <a:pt x="905" y="425"/>
                    <a:pt x="845" y="294"/>
                  </a:cubicBezTo>
                  <a:cubicBezTo>
                    <a:pt x="790" y="119"/>
                    <a:pt x="628" y="1"/>
                    <a:pt x="4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4" name="Google Shape;664;p6"/>
            <p:cNvSpPr/>
            <p:nvPr/>
          </p:nvSpPr>
          <p:spPr>
            <a:xfrm>
              <a:off x="3317375" y="2821475"/>
              <a:ext cx="22350" cy="22125"/>
            </a:xfrm>
            <a:custGeom>
              <a:avLst/>
              <a:gdLst/>
              <a:ahLst/>
              <a:cxnLst/>
              <a:rect l="l" t="t" r="r" b="b"/>
              <a:pathLst>
                <a:path w="894" h="885" extrusionOk="0">
                  <a:moveTo>
                    <a:pt x="455" y="1"/>
                  </a:moveTo>
                  <a:cubicBezTo>
                    <a:pt x="405" y="1"/>
                    <a:pt x="348" y="9"/>
                    <a:pt x="298" y="18"/>
                  </a:cubicBezTo>
                  <a:cubicBezTo>
                    <a:pt x="274" y="30"/>
                    <a:pt x="250" y="30"/>
                    <a:pt x="238" y="53"/>
                  </a:cubicBezTo>
                  <a:cubicBezTo>
                    <a:pt x="155" y="89"/>
                    <a:pt x="95" y="172"/>
                    <a:pt x="48" y="256"/>
                  </a:cubicBezTo>
                  <a:cubicBezTo>
                    <a:pt x="12" y="351"/>
                    <a:pt x="0" y="446"/>
                    <a:pt x="12" y="542"/>
                  </a:cubicBezTo>
                  <a:cubicBezTo>
                    <a:pt x="12" y="553"/>
                    <a:pt x="12" y="577"/>
                    <a:pt x="36" y="589"/>
                  </a:cubicBezTo>
                  <a:cubicBezTo>
                    <a:pt x="72" y="732"/>
                    <a:pt x="191" y="827"/>
                    <a:pt x="334" y="863"/>
                  </a:cubicBezTo>
                  <a:cubicBezTo>
                    <a:pt x="368" y="878"/>
                    <a:pt x="405" y="885"/>
                    <a:pt x="443" y="885"/>
                  </a:cubicBezTo>
                  <a:cubicBezTo>
                    <a:pt x="495" y="885"/>
                    <a:pt x="547" y="872"/>
                    <a:pt x="595" y="851"/>
                  </a:cubicBezTo>
                  <a:lnTo>
                    <a:pt x="607" y="851"/>
                  </a:lnTo>
                  <a:cubicBezTo>
                    <a:pt x="750" y="804"/>
                    <a:pt x="846" y="684"/>
                    <a:pt x="881" y="553"/>
                  </a:cubicBezTo>
                  <a:cubicBezTo>
                    <a:pt x="893" y="482"/>
                    <a:pt x="893" y="387"/>
                    <a:pt x="869" y="303"/>
                  </a:cubicBezTo>
                  <a:cubicBezTo>
                    <a:pt x="869" y="292"/>
                    <a:pt x="846" y="292"/>
                    <a:pt x="846" y="268"/>
                  </a:cubicBezTo>
                  <a:cubicBezTo>
                    <a:pt x="786" y="125"/>
                    <a:pt x="655" y="18"/>
                    <a:pt x="512" y="6"/>
                  </a:cubicBezTo>
                  <a:cubicBezTo>
                    <a:pt x="495" y="2"/>
                    <a:pt x="475" y="1"/>
                    <a:pt x="4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5" name="Google Shape;665;p6"/>
            <p:cNvSpPr/>
            <p:nvPr/>
          </p:nvSpPr>
          <p:spPr>
            <a:xfrm>
              <a:off x="3196225" y="3268725"/>
              <a:ext cx="925" cy="275"/>
            </a:xfrm>
            <a:custGeom>
              <a:avLst/>
              <a:gdLst/>
              <a:ahLst/>
              <a:cxnLst/>
              <a:rect l="l" t="t" r="r" b="b"/>
              <a:pathLst>
                <a:path w="37" h="11" extrusionOk="0">
                  <a:moveTo>
                    <a:pt x="24" y="0"/>
                  </a:moveTo>
                  <a:cubicBezTo>
                    <a:pt x="16" y="0"/>
                    <a:pt x="8" y="11"/>
                    <a:pt x="0" y="11"/>
                  </a:cubicBezTo>
                  <a:lnTo>
                    <a:pt x="36" y="11"/>
                  </a:lnTo>
                  <a:cubicBezTo>
                    <a:pt x="32" y="3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6" name="Google Shape;666;p6"/>
            <p:cNvSpPr/>
            <p:nvPr/>
          </p:nvSpPr>
          <p:spPr>
            <a:xfrm>
              <a:off x="3524525" y="2933525"/>
              <a:ext cx="14025" cy="12750"/>
            </a:xfrm>
            <a:custGeom>
              <a:avLst/>
              <a:gdLst/>
              <a:ahLst/>
              <a:cxnLst/>
              <a:rect l="l" t="t" r="r" b="b"/>
              <a:pathLst>
                <a:path w="561" h="510" extrusionOk="0">
                  <a:moveTo>
                    <a:pt x="287" y="1"/>
                  </a:moveTo>
                  <a:cubicBezTo>
                    <a:pt x="263" y="1"/>
                    <a:pt x="227" y="1"/>
                    <a:pt x="203" y="24"/>
                  </a:cubicBezTo>
                  <a:cubicBezTo>
                    <a:pt x="84" y="48"/>
                    <a:pt x="1" y="120"/>
                    <a:pt x="1" y="227"/>
                  </a:cubicBezTo>
                  <a:cubicBezTo>
                    <a:pt x="1" y="262"/>
                    <a:pt x="1" y="298"/>
                    <a:pt x="25" y="334"/>
                  </a:cubicBezTo>
                  <a:cubicBezTo>
                    <a:pt x="49" y="405"/>
                    <a:pt x="108" y="465"/>
                    <a:pt x="180" y="501"/>
                  </a:cubicBezTo>
                  <a:cubicBezTo>
                    <a:pt x="203" y="507"/>
                    <a:pt x="230" y="510"/>
                    <a:pt x="258" y="510"/>
                  </a:cubicBezTo>
                  <a:cubicBezTo>
                    <a:pt x="287" y="510"/>
                    <a:pt x="316" y="507"/>
                    <a:pt x="346" y="501"/>
                  </a:cubicBezTo>
                  <a:cubicBezTo>
                    <a:pt x="394" y="477"/>
                    <a:pt x="418" y="465"/>
                    <a:pt x="453" y="441"/>
                  </a:cubicBezTo>
                  <a:cubicBezTo>
                    <a:pt x="525" y="382"/>
                    <a:pt x="561" y="274"/>
                    <a:pt x="513" y="179"/>
                  </a:cubicBezTo>
                  <a:lnTo>
                    <a:pt x="513" y="167"/>
                  </a:lnTo>
                  <a:cubicBezTo>
                    <a:pt x="465" y="60"/>
                    <a:pt x="382" y="1"/>
                    <a:pt x="2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57" name="Google Shape;667;p6"/>
            <p:cNvSpPr/>
            <p:nvPr/>
          </p:nvSpPr>
          <p:spPr>
            <a:xfrm>
              <a:off x="3325700" y="2843050"/>
              <a:ext cx="34250" cy="258075"/>
            </a:xfrm>
            <a:custGeom>
              <a:avLst/>
              <a:gdLst/>
              <a:ahLst/>
              <a:cxnLst/>
              <a:rect l="l" t="t" r="r" b="b"/>
              <a:pathLst>
                <a:path w="1370" h="10323" extrusionOk="0">
                  <a:moveTo>
                    <a:pt x="262" y="0"/>
                  </a:moveTo>
                  <a:cubicBezTo>
                    <a:pt x="210" y="23"/>
                    <a:pt x="152" y="31"/>
                    <a:pt x="96" y="31"/>
                  </a:cubicBezTo>
                  <a:cubicBezTo>
                    <a:pt x="63" y="31"/>
                    <a:pt x="31" y="28"/>
                    <a:pt x="1" y="24"/>
                  </a:cubicBezTo>
                  <a:lnTo>
                    <a:pt x="1" y="24"/>
                  </a:lnTo>
                  <a:lnTo>
                    <a:pt x="1096" y="10323"/>
                  </a:lnTo>
                  <a:cubicBezTo>
                    <a:pt x="1167" y="10296"/>
                    <a:pt x="1232" y="10283"/>
                    <a:pt x="1300" y="10283"/>
                  </a:cubicBezTo>
                  <a:cubicBezTo>
                    <a:pt x="1323" y="10283"/>
                    <a:pt x="1346" y="10284"/>
                    <a:pt x="1370" y="10287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458" name="Google Shape;6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0960" name=" 1050959"/>
            <p:cNvSpPr/>
            <p:nvPr/>
          </p:nvSpPr>
          <p:spPr/>
        </p:sp>
        <p:sp>
          <p:nvSpPr>
            <p:cNvPr id="1050961" name=" 1050960"/>
            <p:cNvSpPr/>
            <p:nvPr/>
          </p:nvSpPr>
          <p:spPr/>
        </p:sp>
        <p:sp>
          <p:nvSpPr>
            <p:cNvPr id="1050962" name=" 1050961"/>
            <p:cNvSpPr/>
            <p:nvPr/>
          </p:nvSpPr>
          <p:spPr/>
        </p:sp>
        <p:sp>
          <p:nvSpPr>
            <p:cNvPr id="1050963" name=" 1050962"/>
            <p:cNvSpPr/>
            <p:nvPr/>
          </p:nvSpPr>
          <p:spPr/>
        </p:sp>
        <p:sp>
          <p:nvSpPr>
            <p:cNvPr id="1050964" name=" 1050963"/>
            <p:cNvSpPr/>
            <p:nvPr/>
          </p:nvSpPr>
          <p:spPr/>
        </p:sp>
        <p:sp>
          <p:nvSpPr>
            <p:cNvPr id="1050965" name=" 1050964"/>
            <p:cNvSpPr/>
            <p:nvPr/>
          </p:nvSpPr>
          <p:spPr/>
        </p:sp>
        <p:sp>
          <p:nvSpPr>
            <p:cNvPr id="1050966" name=" 1050965"/>
            <p:cNvSpPr/>
            <p:nvPr/>
          </p:nvSpPr>
          <p:spPr/>
        </p:sp>
        <p:sp>
          <p:nvSpPr>
            <p:cNvPr id="1050967" name=" 1050966"/>
            <p:cNvSpPr/>
            <p:nvPr/>
          </p:nvSpPr>
          <p:spPr/>
        </p:sp>
        <p:sp>
          <p:nvSpPr>
            <p:cNvPr id="1050968" name=" 1050967"/>
            <p:cNvSpPr/>
            <p:nvPr/>
          </p:nvSpPr>
          <p:spPr/>
        </p:sp>
        <p:sp>
          <p:nvSpPr>
            <p:cNvPr id="1050969" name=" 1050968"/>
            <p:cNvSpPr/>
            <p:nvPr/>
          </p:nvSpPr>
          <p:spPr/>
        </p:sp>
        <p:sp>
          <p:nvSpPr>
            <p:cNvPr id="1050970" name=" 1050969"/>
            <p:cNvSpPr/>
            <p:nvPr/>
          </p:nvSpPr>
          <p:spPr/>
        </p:sp>
        <p:sp>
          <p:nvSpPr>
            <p:cNvPr id="1050971" name=" 1050970"/>
            <p:cNvSpPr/>
            <p:nvPr/>
          </p:nvSpPr>
          <p:spPr/>
        </p:sp>
        <p:sp>
          <p:nvSpPr>
            <p:cNvPr id="1050972" name=" 1050971"/>
            <p:cNvSpPr/>
            <p:nvPr/>
          </p:nvSpPr>
          <p:spPr/>
        </p:sp>
        <p:sp>
          <p:nvSpPr>
            <p:cNvPr id="1050973" name=" 1050972"/>
            <p:cNvSpPr/>
            <p:nvPr/>
          </p:nvSpPr>
          <p:spPr/>
        </p:sp>
        <p:sp>
          <p:nvSpPr>
            <p:cNvPr id="1050974" name=" 1050973"/>
            <p:cNvSpPr/>
            <p:nvPr/>
          </p:nvSpPr>
          <p:spPr/>
        </p:sp>
        <p:sp>
          <p:nvSpPr>
            <p:cNvPr id="1050975" name=" 1050974"/>
            <p:cNvSpPr/>
            <p:nvPr/>
          </p:nvSpPr>
          <p:spPr/>
        </p:sp>
        <p:sp>
          <p:nvSpPr>
            <p:cNvPr id="1050976" name=" 1050975"/>
            <p:cNvSpPr/>
            <p:nvPr/>
          </p:nvSpPr>
          <p:spPr/>
        </p:sp>
        <p:sp>
          <p:nvSpPr>
            <p:cNvPr id="1050977" name=" 1050976"/>
            <p:cNvSpPr/>
            <p:nvPr/>
          </p:nvSpPr>
          <p:spPr/>
        </p:sp>
        <p:sp>
          <p:nvSpPr>
            <p:cNvPr id="1050978" name=" 1050977"/>
            <p:cNvSpPr/>
            <p:nvPr/>
          </p:nvSpPr>
          <p:spPr/>
        </p:sp>
        <p:sp>
          <p:nvSpPr>
            <p:cNvPr id="1050979" name=" 1050978"/>
            <p:cNvSpPr/>
            <p:nvPr/>
          </p:nvSpPr>
          <p:spPr/>
        </p:sp>
        <p:sp>
          <p:nvSpPr>
            <p:cNvPr id="1050980" name=" 1050979"/>
            <p:cNvSpPr/>
            <p:nvPr/>
          </p:nvSpPr>
          <p:spPr/>
        </p:sp>
        <p:sp>
          <p:nvSpPr>
            <p:cNvPr id="1050981" name=" 1050980"/>
            <p:cNvSpPr/>
            <p:nvPr/>
          </p:nvSpPr>
          <p:spPr/>
        </p:sp>
        <p:sp>
          <p:nvSpPr>
            <p:cNvPr id="1050982" name=" 1050981"/>
            <p:cNvSpPr/>
            <p:nvPr/>
          </p:nvSpPr>
          <p:spPr/>
        </p:sp>
        <p:sp>
          <p:nvSpPr>
            <p:cNvPr id="1050983" name=" 1050982"/>
            <p:cNvSpPr/>
            <p:nvPr/>
          </p:nvSpPr>
          <p:spPr/>
        </p:sp>
        <p:sp>
          <p:nvSpPr>
            <p:cNvPr id="1050984" name=" 1050983"/>
            <p:cNvSpPr/>
            <p:nvPr/>
          </p:nvSpPr>
          <p:spPr/>
        </p:sp>
        <p:sp>
          <p:nvSpPr>
            <p:cNvPr id="1050985" name=" 1050984"/>
            <p:cNvSpPr/>
            <p:nvPr/>
          </p:nvSpPr>
          <p:spPr/>
        </p:sp>
        <p:sp>
          <p:nvSpPr>
            <p:cNvPr id="1050986" name=" 1050985"/>
            <p:cNvSpPr/>
            <p:nvPr/>
          </p:nvSpPr>
          <p:spPr/>
        </p:sp>
        <p:sp>
          <p:nvSpPr>
            <p:cNvPr id="1050987" name=" 1050986"/>
            <p:cNvSpPr/>
            <p:nvPr/>
          </p:nvSpPr>
          <p:spPr/>
        </p:sp>
        <p:sp>
          <p:nvSpPr>
            <p:cNvPr id="1050988" name=" 1050987"/>
            <p:cNvSpPr/>
            <p:nvPr/>
          </p:nvSpPr>
          <p:spPr/>
        </p:sp>
        <p:sp>
          <p:nvSpPr>
            <p:cNvPr id="1050989" name=" 1050988"/>
            <p:cNvSpPr/>
            <p:nvPr/>
          </p:nvSpPr>
          <p:spPr/>
        </p:sp>
        <p:sp>
          <p:nvSpPr>
            <p:cNvPr id="1050990" name=" 1050989"/>
            <p:cNvSpPr/>
            <p:nvPr/>
          </p:nvSpPr>
          <p:spPr/>
        </p:sp>
        <p:sp>
          <p:nvSpPr>
            <p:cNvPr id="1050991" name=" 1050990"/>
            <p:cNvSpPr/>
            <p:nvPr/>
          </p:nvSpPr>
          <p:spPr/>
        </p:sp>
        <p:sp>
          <p:nvSpPr>
            <p:cNvPr id="1050992" name=" 1050991"/>
            <p:cNvSpPr/>
            <p:nvPr/>
          </p:nvSpPr>
          <p:spPr/>
        </p:sp>
        <p:sp>
          <p:nvSpPr>
            <p:cNvPr id="1050993" name=" 1050992"/>
            <p:cNvSpPr/>
            <p:nvPr/>
          </p:nvSpPr>
          <p:spPr/>
        </p:sp>
        <p:sp>
          <p:nvSpPr>
            <p:cNvPr id="1050994" name=" 1050993"/>
            <p:cNvSpPr/>
            <p:nvPr/>
          </p:nvSpPr>
          <p:spPr/>
        </p:sp>
        <p:sp>
          <p:nvSpPr>
            <p:cNvPr id="1050995" name=" 1050994"/>
            <p:cNvSpPr/>
            <p:nvPr/>
          </p:nvSpPr>
          <p:spPr/>
        </p:sp>
        <p:sp>
          <p:nvSpPr>
            <p:cNvPr id="1050996" name=" 1050995"/>
            <p:cNvSpPr/>
            <p:nvPr/>
          </p:nvSpPr>
          <p:spPr/>
        </p:sp>
        <p:sp>
          <p:nvSpPr>
            <p:cNvPr id="1050997" name=" 1050996"/>
            <p:cNvSpPr/>
            <p:nvPr/>
          </p:nvSpPr>
          <p:spPr/>
        </p:sp>
        <p:sp>
          <p:nvSpPr>
            <p:cNvPr id="1050998" name=" 1050997"/>
            <p:cNvSpPr/>
            <p:nvPr/>
          </p:nvSpPr>
          <p:spPr/>
        </p:sp>
        <p:sp>
          <p:nvSpPr>
            <p:cNvPr id="1050999" name=" 1050998"/>
            <p:cNvSpPr/>
            <p:nvPr/>
          </p:nvSpPr>
          <p:spPr/>
        </p:sp>
        <p:sp>
          <p:nvSpPr>
            <p:cNvPr id="1051000" name=" 1050999"/>
            <p:cNvSpPr/>
            <p:nvPr/>
          </p:nvSpPr>
          <p:spPr/>
        </p:sp>
        <p:sp>
          <p:nvSpPr>
            <p:cNvPr id="1051001" name=" 1051000"/>
            <p:cNvSpPr/>
            <p:nvPr/>
          </p:nvSpPr>
          <p:spPr/>
        </p:sp>
        <p:sp>
          <p:nvSpPr>
            <p:cNvPr id="1051002" name=" 1051001"/>
            <p:cNvSpPr/>
            <p:nvPr/>
          </p:nvSpPr>
          <p:spPr/>
        </p:sp>
        <p:sp>
          <p:nvSpPr>
            <p:cNvPr id="1051003" name=" 1051002"/>
            <p:cNvSpPr/>
            <p:nvPr/>
          </p:nvSpPr>
          <p:spPr/>
        </p:sp>
        <p:sp>
          <p:nvSpPr>
            <p:cNvPr id="1051004" name=" 1051003"/>
            <p:cNvSpPr/>
            <p:nvPr/>
          </p:nvSpPr>
          <p:spPr/>
        </p:sp>
        <p:sp>
          <p:nvSpPr>
            <p:cNvPr id="1051005" name=" 1051004"/>
            <p:cNvSpPr/>
            <p:nvPr/>
          </p:nvSpPr>
          <p:spPr/>
        </p:sp>
        <p:sp>
          <p:nvSpPr>
            <p:cNvPr id="1051006" name=" 1051005"/>
            <p:cNvSpPr/>
            <p:nvPr/>
          </p:nvSpPr>
          <p:spPr/>
        </p:sp>
        <p:sp>
          <p:nvSpPr>
            <p:cNvPr id="1051007" name=" 1051006"/>
            <p:cNvSpPr/>
            <p:nvPr/>
          </p:nvSpPr>
          <p:spPr/>
        </p:sp>
        <p:sp>
          <p:nvSpPr>
            <p:cNvPr id="1051008" name=" 1051007"/>
            <p:cNvSpPr/>
            <p:nvPr/>
          </p:nvSpPr>
          <p:spPr/>
        </p:sp>
        <p:sp>
          <p:nvSpPr>
            <p:cNvPr id="1051009" name=" 1051008"/>
            <p:cNvSpPr/>
            <p:nvPr/>
          </p:nvSpPr>
          <p:spPr/>
        </p:sp>
        <p:sp>
          <p:nvSpPr>
            <p:cNvPr id="1051010" name=" 1051009"/>
            <p:cNvSpPr/>
            <p:nvPr/>
          </p:nvSpPr>
          <p:spPr/>
        </p:sp>
        <p:sp>
          <p:nvSpPr>
            <p:cNvPr id="1051011" name=" 1051010"/>
            <p:cNvSpPr/>
            <p:nvPr/>
          </p:nvSpPr>
          <p:spPr/>
        </p:sp>
        <p:sp>
          <p:nvSpPr>
            <p:cNvPr id="1051012" name=" 1051011"/>
            <p:cNvSpPr/>
            <p:nvPr/>
          </p:nvSpPr>
          <p:spPr/>
        </p:sp>
        <p:sp>
          <p:nvSpPr>
            <p:cNvPr id="1051013" name=" 1051012"/>
            <p:cNvSpPr/>
            <p:nvPr/>
          </p:nvSpPr>
          <p:spPr/>
        </p:sp>
        <p:sp>
          <p:nvSpPr>
            <p:cNvPr id="1051014" name=" 1051013"/>
            <p:cNvSpPr/>
            <p:nvPr/>
          </p:nvSpPr>
          <p:spPr/>
        </p:sp>
        <p:sp>
          <p:nvSpPr>
            <p:cNvPr id="1051015" name=" 1051014"/>
            <p:cNvSpPr/>
            <p:nvPr/>
          </p:nvSpPr>
          <p:spPr/>
        </p:sp>
        <p:sp>
          <p:nvSpPr>
            <p:cNvPr id="1051016" name=" 1051015"/>
            <p:cNvSpPr/>
            <p:nvPr/>
          </p:nvSpPr>
          <p:spPr/>
        </p:sp>
        <p:sp>
          <p:nvSpPr>
            <p:cNvPr id="1051017" name=" 1051016"/>
            <p:cNvSpPr/>
            <p:nvPr/>
          </p:nvSpPr>
          <p:spPr/>
        </p:sp>
        <p:sp>
          <p:nvSpPr>
            <p:cNvPr id="1051018" name=" 1051017"/>
            <p:cNvSpPr/>
            <p:nvPr/>
          </p:nvSpPr>
          <p:spPr/>
        </p:sp>
        <p:sp>
          <p:nvSpPr>
            <p:cNvPr id="1051019" name=" 1051018"/>
            <p:cNvSpPr/>
            <p:nvPr/>
          </p:nvSpPr>
          <p:spPr/>
        </p:sp>
        <p:sp>
          <p:nvSpPr>
            <p:cNvPr id="1051020" name=" 1051019"/>
            <p:cNvSpPr/>
            <p:nvPr/>
          </p:nvSpPr>
          <p:spPr/>
        </p:sp>
        <p:sp>
          <p:nvSpPr>
            <p:cNvPr id="1051021" name=" 1051020"/>
            <p:cNvSpPr/>
            <p:nvPr/>
          </p:nvSpPr>
          <p:spPr/>
        </p:sp>
        <p:sp>
          <p:nvSpPr>
            <p:cNvPr id="1051022" name=" 1051021"/>
            <p:cNvSpPr/>
            <p:nvPr/>
          </p:nvSpPr>
          <p:spPr/>
        </p:sp>
        <p:sp>
          <p:nvSpPr>
            <p:cNvPr id="1051023" name=" 1051022"/>
            <p:cNvSpPr/>
            <p:nvPr/>
          </p:nvSpPr>
          <p:spPr/>
        </p:sp>
        <p:sp>
          <p:nvSpPr>
            <p:cNvPr id="1051024" name=" 1051023"/>
            <p:cNvSpPr/>
            <p:nvPr/>
          </p:nvSpPr>
          <p:spPr/>
        </p:sp>
        <p:sp>
          <p:nvSpPr>
            <p:cNvPr id="1051025" name=" 1051024"/>
            <p:cNvSpPr/>
            <p:nvPr/>
          </p:nvSpPr>
          <p:spPr/>
        </p:sp>
        <p:sp>
          <p:nvSpPr>
            <p:cNvPr id="1051026" name=" 1051025"/>
            <p:cNvSpPr/>
            <p:nvPr/>
          </p:nvSpPr>
          <p:spPr/>
        </p:sp>
        <p:sp>
          <p:nvSpPr>
            <p:cNvPr id="1051027" name=" 1051026"/>
            <p:cNvSpPr/>
            <p:nvPr/>
          </p:nvSpPr>
          <p:spPr/>
        </p:sp>
        <p:sp>
          <p:nvSpPr>
            <p:cNvPr id="1051028" name=" 1051027"/>
            <p:cNvSpPr/>
            <p:nvPr/>
          </p:nvSpPr>
          <p:spPr/>
        </p:sp>
        <p:sp>
          <p:nvSpPr>
            <p:cNvPr id="1051029" name=" 1051028"/>
            <p:cNvSpPr/>
            <p:nvPr/>
          </p:nvSpPr>
          <p:spPr/>
        </p:sp>
        <p:sp>
          <p:nvSpPr>
            <p:cNvPr id="1051030" name=" 1051029"/>
            <p:cNvSpPr/>
            <p:nvPr/>
          </p:nvSpPr>
          <p:spPr/>
        </p:sp>
        <p:sp>
          <p:nvSpPr>
            <p:cNvPr id="1051031" name=" 1051030"/>
            <p:cNvSpPr/>
            <p:nvPr/>
          </p:nvSpPr>
          <p:spPr/>
        </p:sp>
        <p:sp>
          <p:nvSpPr>
            <p:cNvPr id="1051032" name=" 1051031"/>
            <p:cNvSpPr/>
            <p:nvPr/>
          </p:nvSpPr>
          <p:spPr/>
        </p:sp>
        <p:sp>
          <p:nvSpPr>
            <p:cNvPr id="1051033" name=" 1051032"/>
            <p:cNvSpPr/>
            <p:nvPr/>
          </p:nvSpPr>
          <p:spPr/>
        </p:sp>
        <p:sp>
          <p:nvSpPr>
            <p:cNvPr id="1051034" name=" 1051033"/>
            <p:cNvSpPr/>
            <p:nvPr/>
          </p:nvSpPr>
          <p:spPr/>
        </p:sp>
      </p:grpSp>
      <p:grpSp>
        <p:nvGrpSpPr>
          <p:cNvPr id="141" name="Group 14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1035" name=" 1051034"/>
            <p:cNvSpPr/>
            <p:nvPr/>
          </p:nvSpPr>
          <p:spPr/>
        </p:sp>
        <p:sp>
          <p:nvSpPr>
            <p:cNvPr id="1051036" name=" 1051035"/>
            <p:cNvSpPr/>
            <p:nvPr/>
          </p:nvSpPr>
          <p:spPr/>
        </p:sp>
        <p:sp>
          <p:nvSpPr>
            <p:cNvPr id="1051037" name=" 1051036"/>
            <p:cNvSpPr/>
            <p:nvPr/>
          </p:nvSpPr>
          <p:spPr/>
        </p:sp>
        <p:sp>
          <p:nvSpPr>
            <p:cNvPr id="1051038" name=" 1051037"/>
            <p:cNvSpPr/>
            <p:nvPr/>
          </p:nvSpPr>
          <p:spPr/>
        </p:sp>
        <p:sp>
          <p:nvSpPr>
            <p:cNvPr id="1051039" name=" 1051038"/>
            <p:cNvSpPr/>
            <p:nvPr/>
          </p:nvSpPr>
          <p:spPr/>
        </p:sp>
        <p:sp>
          <p:nvSpPr>
            <p:cNvPr id="1051040" name=" 1051039"/>
            <p:cNvSpPr/>
            <p:nvPr/>
          </p:nvSpPr>
          <p:spPr/>
        </p:sp>
        <p:sp>
          <p:nvSpPr>
            <p:cNvPr id="1051041" name=" 1051040"/>
            <p:cNvSpPr/>
            <p:nvPr/>
          </p:nvSpPr>
          <p:spPr/>
        </p:sp>
        <p:sp>
          <p:nvSpPr>
            <p:cNvPr id="1051042" name=" 1051041"/>
            <p:cNvSpPr/>
            <p:nvPr/>
          </p:nvSpPr>
          <p:spPr/>
        </p:sp>
        <p:sp>
          <p:nvSpPr>
            <p:cNvPr id="1051043" name=" 1051042"/>
            <p:cNvSpPr/>
            <p:nvPr/>
          </p:nvSpPr>
          <p:spPr/>
        </p:sp>
        <p:sp>
          <p:nvSpPr>
            <p:cNvPr id="1051044" name=" 1051043"/>
            <p:cNvSpPr/>
            <p:nvPr/>
          </p:nvSpPr>
          <p:spPr/>
        </p:sp>
        <p:sp>
          <p:nvSpPr>
            <p:cNvPr id="1051045" name=" 1051044"/>
            <p:cNvSpPr/>
            <p:nvPr/>
          </p:nvSpPr>
          <p:spPr/>
        </p:sp>
        <p:sp>
          <p:nvSpPr>
            <p:cNvPr id="1051046" name=" 1051045"/>
            <p:cNvSpPr/>
            <p:nvPr/>
          </p:nvSpPr>
          <p:spPr/>
        </p:sp>
        <p:sp>
          <p:nvSpPr>
            <p:cNvPr id="1051047" name=" 1051046"/>
            <p:cNvSpPr/>
            <p:nvPr/>
          </p:nvSpPr>
          <p:spPr/>
        </p:sp>
        <p:sp>
          <p:nvSpPr>
            <p:cNvPr id="1051048" name=" 1051047"/>
            <p:cNvSpPr/>
            <p:nvPr/>
          </p:nvSpPr>
          <p:spPr/>
        </p:sp>
        <p:sp>
          <p:nvSpPr>
            <p:cNvPr id="1051049" name=" 1051048"/>
            <p:cNvSpPr/>
            <p:nvPr/>
          </p:nvSpPr>
          <p:spPr/>
        </p:sp>
        <p:sp>
          <p:nvSpPr>
            <p:cNvPr id="1051050" name=" 1051049"/>
            <p:cNvSpPr/>
            <p:nvPr/>
          </p:nvSpPr>
          <p:spPr/>
        </p:sp>
        <p:sp>
          <p:nvSpPr>
            <p:cNvPr id="1051051" name=" 1051050"/>
            <p:cNvSpPr/>
            <p:nvPr/>
          </p:nvSpPr>
          <p:spPr/>
        </p:sp>
        <p:sp>
          <p:nvSpPr>
            <p:cNvPr id="1051052" name=" 1051051"/>
            <p:cNvSpPr/>
            <p:nvPr/>
          </p:nvSpPr>
          <p:spPr/>
        </p:sp>
        <p:sp>
          <p:nvSpPr>
            <p:cNvPr id="1051053" name=" 1051052"/>
            <p:cNvSpPr/>
            <p:nvPr/>
          </p:nvSpPr>
          <p:spPr/>
        </p:sp>
        <p:sp>
          <p:nvSpPr>
            <p:cNvPr id="1051054" name=" 1051053"/>
            <p:cNvSpPr/>
            <p:nvPr/>
          </p:nvSpPr>
          <p:spPr/>
        </p:sp>
        <p:sp>
          <p:nvSpPr>
            <p:cNvPr id="1051055" name=" 1051054"/>
            <p:cNvSpPr/>
            <p:nvPr/>
          </p:nvSpPr>
          <p:spPr/>
        </p:sp>
        <p:sp>
          <p:nvSpPr>
            <p:cNvPr id="1051056" name=" 1051055"/>
            <p:cNvSpPr/>
            <p:nvPr/>
          </p:nvSpPr>
          <p:spPr/>
        </p:sp>
        <p:sp>
          <p:nvSpPr>
            <p:cNvPr id="1051057" name=" 1051056"/>
            <p:cNvSpPr/>
            <p:nvPr/>
          </p:nvSpPr>
          <p:spPr/>
        </p:sp>
        <p:sp>
          <p:nvSpPr>
            <p:cNvPr id="1051058" name=" 1051057"/>
            <p:cNvSpPr/>
            <p:nvPr/>
          </p:nvSpPr>
          <p:spPr/>
        </p:sp>
        <p:sp>
          <p:nvSpPr>
            <p:cNvPr id="1051059" name=" 1051058"/>
            <p:cNvSpPr/>
            <p:nvPr/>
          </p:nvSpPr>
          <p:spPr/>
        </p:sp>
        <p:sp>
          <p:nvSpPr>
            <p:cNvPr id="1051060" name=" 1051059"/>
            <p:cNvSpPr/>
            <p:nvPr/>
          </p:nvSpPr>
          <p:spPr/>
        </p:sp>
        <p:sp>
          <p:nvSpPr>
            <p:cNvPr id="1051061" name=" 1051060"/>
            <p:cNvSpPr/>
            <p:nvPr/>
          </p:nvSpPr>
          <p:spPr/>
        </p:sp>
        <p:sp>
          <p:nvSpPr>
            <p:cNvPr id="1051062" name=" 1051061"/>
            <p:cNvSpPr/>
            <p:nvPr/>
          </p:nvSpPr>
          <p:spPr/>
        </p:sp>
        <p:sp>
          <p:nvSpPr>
            <p:cNvPr id="1051063" name=" 1051062"/>
            <p:cNvSpPr/>
            <p:nvPr/>
          </p:nvSpPr>
          <p:spPr/>
        </p:sp>
        <p:sp>
          <p:nvSpPr>
            <p:cNvPr id="1051064" name=" 1051063"/>
            <p:cNvSpPr/>
            <p:nvPr/>
          </p:nvSpPr>
          <p:spPr/>
        </p:sp>
        <p:sp>
          <p:nvSpPr>
            <p:cNvPr id="1051065" name=" 1051064"/>
            <p:cNvSpPr/>
            <p:nvPr/>
          </p:nvSpPr>
          <p:spPr/>
        </p:sp>
        <p:sp>
          <p:nvSpPr>
            <p:cNvPr id="1051066" name=" 1051065"/>
            <p:cNvSpPr/>
            <p:nvPr/>
          </p:nvSpPr>
          <p:spPr/>
        </p:sp>
        <p:sp>
          <p:nvSpPr>
            <p:cNvPr id="1051067" name=" 1051066"/>
            <p:cNvSpPr/>
            <p:nvPr/>
          </p:nvSpPr>
          <p:spPr/>
        </p:sp>
        <p:sp>
          <p:nvSpPr>
            <p:cNvPr id="1051068" name=" 1051067"/>
            <p:cNvSpPr/>
            <p:nvPr/>
          </p:nvSpPr>
          <p:spPr/>
        </p:sp>
        <p:sp>
          <p:nvSpPr>
            <p:cNvPr id="1051069" name=" 1051068"/>
            <p:cNvSpPr/>
            <p:nvPr/>
          </p:nvSpPr>
          <p:spPr/>
        </p:sp>
        <p:sp>
          <p:nvSpPr>
            <p:cNvPr id="1051070" name=" 1051069"/>
            <p:cNvSpPr/>
            <p:nvPr/>
          </p:nvSpPr>
          <p:spPr/>
        </p:sp>
        <p:sp>
          <p:nvSpPr>
            <p:cNvPr id="1051071" name=" 1051070"/>
            <p:cNvSpPr/>
            <p:nvPr/>
          </p:nvSpPr>
          <p:spPr/>
        </p:sp>
        <p:sp>
          <p:nvSpPr>
            <p:cNvPr id="1051072" name=" 1051071"/>
            <p:cNvSpPr/>
            <p:nvPr/>
          </p:nvSpPr>
          <p:spPr/>
        </p:sp>
        <p:sp>
          <p:nvSpPr>
            <p:cNvPr id="1051073" name=" 1051072"/>
            <p:cNvSpPr/>
            <p:nvPr/>
          </p:nvSpPr>
          <p:spPr/>
        </p:sp>
        <p:sp>
          <p:nvSpPr>
            <p:cNvPr id="1051074" name=" 1051073"/>
            <p:cNvSpPr/>
            <p:nvPr/>
          </p:nvSpPr>
          <p:spPr/>
        </p:sp>
        <p:sp>
          <p:nvSpPr>
            <p:cNvPr id="1051075" name=" 1051074"/>
            <p:cNvSpPr/>
            <p:nvPr/>
          </p:nvSpPr>
          <p:spPr/>
        </p:sp>
        <p:sp>
          <p:nvSpPr>
            <p:cNvPr id="1051076" name=" 1051075"/>
            <p:cNvSpPr/>
            <p:nvPr/>
          </p:nvSpPr>
          <p:spPr/>
        </p:sp>
        <p:sp>
          <p:nvSpPr>
            <p:cNvPr id="1051077" name=" 1051076"/>
            <p:cNvSpPr/>
            <p:nvPr/>
          </p:nvSpPr>
          <p:spPr/>
        </p:sp>
        <p:sp>
          <p:nvSpPr>
            <p:cNvPr id="1051078" name=" 1051077"/>
            <p:cNvSpPr/>
            <p:nvPr/>
          </p:nvSpPr>
          <p:spPr/>
        </p:sp>
        <p:sp>
          <p:nvSpPr>
            <p:cNvPr id="1051079" name=" 1051078"/>
            <p:cNvSpPr/>
            <p:nvPr/>
          </p:nvSpPr>
          <p:spPr/>
        </p:sp>
        <p:sp>
          <p:nvSpPr>
            <p:cNvPr id="1051080" name=" 1051079"/>
            <p:cNvSpPr/>
            <p:nvPr/>
          </p:nvSpPr>
          <p:spPr/>
        </p:sp>
        <p:sp>
          <p:nvSpPr>
            <p:cNvPr id="1051081" name=" 1051080"/>
            <p:cNvSpPr/>
            <p:nvPr/>
          </p:nvSpPr>
          <p:spPr/>
        </p:sp>
        <p:sp>
          <p:nvSpPr>
            <p:cNvPr id="1051082" name=" 1051081"/>
            <p:cNvSpPr/>
            <p:nvPr/>
          </p:nvSpPr>
          <p:spPr/>
        </p:sp>
        <p:sp>
          <p:nvSpPr>
            <p:cNvPr id="1051083" name=" 1051082"/>
            <p:cNvSpPr/>
            <p:nvPr/>
          </p:nvSpPr>
          <p:spPr/>
        </p:sp>
        <p:sp>
          <p:nvSpPr>
            <p:cNvPr id="1051084" name=" 1051083"/>
            <p:cNvSpPr/>
            <p:nvPr/>
          </p:nvSpPr>
          <p:spPr/>
        </p:sp>
        <p:sp>
          <p:nvSpPr>
            <p:cNvPr id="1051085" name=" 1051084"/>
            <p:cNvSpPr/>
            <p:nvPr/>
          </p:nvSpPr>
          <p:spPr/>
        </p:sp>
        <p:sp>
          <p:nvSpPr>
            <p:cNvPr id="1051086" name=" 1051085"/>
            <p:cNvSpPr/>
            <p:nvPr/>
          </p:nvSpPr>
          <p:spPr/>
        </p:sp>
        <p:sp>
          <p:nvSpPr>
            <p:cNvPr id="1051087" name=" 1051086"/>
            <p:cNvSpPr/>
            <p:nvPr/>
          </p:nvSpPr>
          <p:spPr/>
        </p:sp>
        <p:sp>
          <p:nvSpPr>
            <p:cNvPr id="1051088" name=" 1051087"/>
            <p:cNvSpPr/>
            <p:nvPr/>
          </p:nvSpPr>
          <p:spPr/>
        </p:sp>
        <p:sp>
          <p:nvSpPr>
            <p:cNvPr id="1051089" name=" 1051088"/>
            <p:cNvSpPr/>
            <p:nvPr/>
          </p:nvSpPr>
          <p:spPr/>
        </p:sp>
        <p:sp>
          <p:nvSpPr>
            <p:cNvPr id="1051090" name=" 1051089"/>
            <p:cNvSpPr/>
            <p:nvPr/>
          </p:nvSpPr>
          <p:spPr/>
        </p:sp>
        <p:sp>
          <p:nvSpPr>
            <p:cNvPr id="1051091" name=" 1051090"/>
            <p:cNvSpPr/>
            <p:nvPr/>
          </p:nvSpPr>
          <p:spPr/>
        </p:sp>
        <p:sp>
          <p:nvSpPr>
            <p:cNvPr id="1051092" name=" 1051091"/>
            <p:cNvSpPr/>
            <p:nvPr/>
          </p:nvSpPr>
          <p:spPr/>
        </p:sp>
        <p:sp>
          <p:nvSpPr>
            <p:cNvPr id="1051093" name=" 1051092"/>
            <p:cNvSpPr/>
            <p:nvPr/>
          </p:nvSpPr>
          <p:spPr/>
        </p:sp>
        <p:sp>
          <p:nvSpPr>
            <p:cNvPr id="1051094" name=" 1051093"/>
            <p:cNvSpPr/>
            <p:nvPr/>
          </p:nvSpPr>
          <p:spPr/>
        </p:sp>
        <p:sp>
          <p:nvSpPr>
            <p:cNvPr id="1051095" name=" 1051094"/>
            <p:cNvSpPr/>
            <p:nvPr/>
          </p:nvSpPr>
          <p:spPr/>
        </p:sp>
        <p:sp>
          <p:nvSpPr>
            <p:cNvPr id="1051096" name=" 1051095"/>
            <p:cNvSpPr/>
            <p:nvPr/>
          </p:nvSpPr>
          <p:spPr/>
        </p:sp>
      </p:grpSp>
      <p:sp>
        <p:nvSpPr>
          <p:cNvPr id="1051097" name="Title 1051096"/>
          <p:cNvSpPr>
            <a:spLocks noGrp="1"/>
          </p:cNvSpPr>
          <p:nvPr>
            <p:ph type="title"/>
          </p:nvPr>
        </p:nvSpPr>
        <p:spPr/>
      </p:sp>
      <p:sp>
        <p:nvSpPr>
          <p:cNvPr id="1051098" name="Subtitle 1051097"/>
          <p:cNvSpPr>
            <a:spLocks noGrp="1"/>
          </p:cNvSpPr>
          <p:nvPr>
            <p:ph type="subTitle" idx="1"/>
          </p:nvPr>
        </p:nvSpPr>
        <p:spPr/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12;p8"/>
          <p:cNvGrpSpPr/>
          <p:nvPr/>
        </p:nvGrpSpPr>
        <p:grpSpPr>
          <a:xfrm rot="10800000">
            <a:off x="38" y="-3"/>
            <a:ext cx="3941609" cy="1021956"/>
            <a:chOff x="2582150" y="3714800"/>
            <a:chExt cx="2689050" cy="697200"/>
          </a:xfrm>
        </p:grpSpPr>
        <p:sp>
          <p:nvSpPr>
            <p:cNvPr id="1049461" name="Google Shape;813;p8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2" name="Google Shape;814;p8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3" name="Google Shape;815;p8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4" name="Google Shape;816;p8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5" name="Google Shape;817;p8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6" name="Google Shape;818;p8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7" name="Google Shape;819;p8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8" name="Google Shape;820;p8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69" name="Google Shape;821;p8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0" name="Google Shape;822;p8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1" name="Google Shape;823;p8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2" name="Google Shape;824;p8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3" name="Google Shape;825;p8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4" name="Google Shape;826;p8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5" name="Google Shape;827;p8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6" name="Google Shape;828;p8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7" name="Google Shape;829;p8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8" name="Google Shape;830;p8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79" name="Google Shape;831;p8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0" name="Google Shape;832;p8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1" name="Google Shape;833;p8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2" name="Google Shape;834;p8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3" name="Google Shape;835;p8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4" name="Google Shape;836;p8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5" name="Google Shape;837;p8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6" name="Google Shape;838;p8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7" name="Google Shape;839;p8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8" name="Google Shape;840;p8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89" name="Google Shape;841;p8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0" name="Google Shape;842;p8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1" name="Google Shape;843;p8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2" name="Google Shape;844;p8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3" name="Google Shape;845;p8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4" name="Google Shape;846;p8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5" name="Google Shape;847;p8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6" name="Google Shape;848;p8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7" name="Google Shape;849;p8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8" name="Google Shape;850;p8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99" name="Google Shape;851;p8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0" name="Google Shape;852;p8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1" name="Google Shape;853;p8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2" name="Google Shape;854;p8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3" name="Google Shape;855;p8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4" name="Google Shape;856;p8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5" name="Google Shape;857;p8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6" name="Google Shape;858;p8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7" name="Google Shape;859;p8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8" name="Google Shape;860;p8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09" name="Google Shape;861;p8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0" name="Google Shape;862;p8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1" name="Google Shape;863;p8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2" name="Google Shape;864;p8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3" name="Google Shape;865;p8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4" name="Google Shape;866;p8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5" name="Google Shape;867;p8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6" name="Google Shape;868;p8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7" name="Google Shape;869;p8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8" name="Google Shape;870;p8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19" name="Google Shape;871;p8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0" name="Google Shape;872;p8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73;p8"/>
          <p:cNvGrpSpPr/>
          <p:nvPr/>
        </p:nvGrpSpPr>
        <p:grpSpPr>
          <a:xfrm rot="10800000" flipH="1">
            <a:off x="5202063" y="-3"/>
            <a:ext cx="3941609" cy="1021956"/>
            <a:chOff x="2582150" y="3714800"/>
            <a:chExt cx="2689050" cy="697200"/>
          </a:xfrm>
        </p:grpSpPr>
        <p:sp>
          <p:nvSpPr>
            <p:cNvPr id="1049521" name="Google Shape;874;p8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2" name="Google Shape;875;p8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3" name="Google Shape;876;p8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4" name="Google Shape;877;p8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5" name="Google Shape;878;p8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6" name="Google Shape;879;p8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7" name="Google Shape;880;p8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8" name="Google Shape;881;p8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29" name="Google Shape;882;p8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0" name="Google Shape;883;p8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1" name="Google Shape;884;p8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2" name="Google Shape;885;p8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3" name="Google Shape;886;p8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4" name="Google Shape;887;p8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5" name="Google Shape;888;p8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6" name="Google Shape;889;p8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7" name="Google Shape;890;p8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8" name="Google Shape;891;p8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39" name="Google Shape;892;p8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0" name="Google Shape;893;p8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1" name="Google Shape;894;p8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2" name="Google Shape;895;p8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3" name="Google Shape;896;p8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4" name="Google Shape;897;p8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5" name="Google Shape;898;p8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6" name="Google Shape;899;p8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7" name="Google Shape;900;p8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8" name="Google Shape;901;p8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49" name="Google Shape;902;p8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0" name="Google Shape;903;p8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1" name="Google Shape;904;p8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2" name="Google Shape;905;p8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3" name="Google Shape;906;p8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4" name="Google Shape;907;p8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5" name="Google Shape;908;p8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6" name="Google Shape;909;p8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7" name="Google Shape;910;p8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8" name="Google Shape;911;p8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59" name="Google Shape;912;p8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0" name="Google Shape;913;p8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1" name="Google Shape;914;p8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2" name="Google Shape;915;p8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3" name="Google Shape;916;p8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4" name="Google Shape;917;p8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5" name="Google Shape;918;p8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6" name="Google Shape;919;p8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7" name="Google Shape;920;p8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8" name="Google Shape;921;p8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69" name="Google Shape;922;p8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0" name="Google Shape;923;p8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1" name="Google Shape;924;p8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2" name="Google Shape;925;p8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3" name="Google Shape;926;p8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4" name="Google Shape;927;p8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5" name="Google Shape;928;p8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6" name="Google Shape;929;p8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7" name="Google Shape;930;p8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8" name="Google Shape;931;p8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79" name="Google Shape;932;p8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0" name="Google Shape;933;p8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934;p8"/>
          <p:cNvGrpSpPr/>
          <p:nvPr/>
        </p:nvGrpSpPr>
        <p:grpSpPr>
          <a:xfrm>
            <a:off x="-27" y="3282339"/>
            <a:ext cx="3680939" cy="1565485"/>
            <a:chOff x="889075" y="3382100"/>
            <a:chExt cx="2866775" cy="1219225"/>
          </a:xfrm>
        </p:grpSpPr>
        <p:sp>
          <p:nvSpPr>
            <p:cNvPr id="1049581" name="Google Shape;935;p8"/>
            <p:cNvSpPr/>
            <p:nvPr/>
          </p:nvSpPr>
          <p:spPr>
            <a:xfrm>
              <a:off x="2285400" y="4527175"/>
              <a:ext cx="133950" cy="42000"/>
            </a:xfrm>
            <a:custGeom>
              <a:avLst/>
              <a:gdLst/>
              <a:ahLst/>
              <a:cxnLst/>
              <a:rect l="l" t="t" r="r" b="b"/>
              <a:pathLst>
                <a:path w="5358" h="1680" extrusionOk="0">
                  <a:moveTo>
                    <a:pt x="4906" y="0"/>
                  </a:moveTo>
                  <a:lnTo>
                    <a:pt x="72" y="1203"/>
                  </a:lnTo>
                  <a:lnTo>
                    <a:pt x="0" y="1679"/>
                  </a:lnTo>
                  <a:lnTo>
                    <a:pt x="5358" y="358"/>
                  </a:lnTo>
                  <a:lnTo>
                    <a:pt x="5334" y="215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2" name="Google Shape;936;p8"/>
            <p:cNvSpPr/>
            <p:nvPr/>
          </p:nvSpPr>
          <p:spPr>
            <a:xfrm>
              <a:off x="2429750" y="45274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3" name="Google Shape;937;p8"/>
            <p:cNvSpPr/>
            <p:nvPr/>
          </p:nvSpPr>
          <p:spPr>
            <a:xfrm>
              <a:off x="2111850" y="4560225"/>
              <a:ext cx="163750" cy="40800"/>
            </a:xfrm>
            <a:custGeom>
              <a:avLst/>
              <a:gdLst/>
              <a:ahLst/>
              <a:cxnLst/>
              <a:rect l="l" t="t" r="r" b="b"/>
              <a:pathLst>
                <a:path w="6550" h="1632" extrusionOk="0">
                  <a:moveTo>
                    <a:pt x="6549" y="0"/>
                  </a:moveTo>
                  <a:lnTo>
                    <a:pt x="1" y="1631"/>
                  </a:lnTo>
                  <a:lnTo>
                    <a:pt x="1858" y="1631"/>
                  </a:lnTo>
                  <a:lnTo>
                    <a:pt x="6478" y="476"/>
                  </a:lnTo>
                  <a:lnTo>
                    <a:pt x="654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4" name="Google Shape;938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5" name="Google Shape;939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6" name="Google Shape;940;p8"/>
            <p:cNvSpPr/>
            <p:nvPr/>
          </p:nvSpPr>
          <p:spPr>
            <a:xfrm>
              <a:off x="2428575" y="45256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7" name="Google Shape;941;p8"/>
            <p:cNvSpPr/>
            <p:nvPr/>
          </p:nvSpPr>
          <p:spPr>
            <a:xfrm>
              <a:off x="2426775" y="45242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0"/>
                  </a:moveTo>
                  <a:cubicBezTo>
                    <a:pt x="13" y="12"/>
                    <a:pt x="24" y="12"/>
                    <a:pt x="36" y="36"/>
                  </a:cubicBezTo>
                  <a:cubicBezTo>
                    <a:pt x="36" y="12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8" name="Google Shape;942;p8"/>
            <p:cNvSpPr/>
            <p:nvPr/>
          </p:nvSpPr>
          <p:spPr>
            <a:xfrm>
              <a:off x="2428275" y="45254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2" y="12"/>
                  </a:moveTo>
                  <a:cubicBezTo>
                    <a:pt x="12" y="0"/>
                    <a:pt x="0" y="0"/>
                    <a:pt x="12" y="12"/>
                  </a:cubicBezTo>
                  <a:cubicBezTo>
                    <a:pt x="0" y="0"/>
                    <a:pt x="12" y="0"/>
                    <a:pt x="12" y="12"/>
                  </a:cubicBezTo>
                  <a:cubicBezTo>
                    <a:pt x="12" y="0"/>
                    <a:pt x="12" y="0"/>
                    <a:pt x="12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89" name="Google Shape;943;p8"/>
            <p:cNvSpPr/>
            <p:nvPr/>
          </p:nvSpPr>
          <p:spPr>
            <a:xfrm>
              <a:off x="2115725" y="4376850"/>
              <a:ext cx="176250" cy="92600"/>
            </a:xfrm>
            <a:custGeom>
              <a:avLst/>
              <a:gdLst/>
              <a:ahLst/>
              <a:cxnLst/>
              <a:rect l="l" t="t" r="r" b="b"/>
              <a:pathLst>
                <a:path w="7050" h="3704" extrusionOk="0">
                  <a:moveTo>
                    <a:pt x="429" y="1"/>
                  </a:moveTo>
                  <a:lnTo>
                    <a:pt x="1" y="287"/>
                  </a:lnTo>
                  <a:lnTo>
                    <a:pt x="6978" y="3704"/>
                  </a:lnTo>
                  <a:lnTo>
                    <a:pt x="7049" y="325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0" name="Google Shape;944;p8"/>
            <p:cNvSpPr/>
            <p:nvPr/>
          </p:nvSpPr>
          <p:spPr>
            <a:xfrm>
              <a:off x="2300575" y="4463175"/>
              <a:ext cx="126525" cy="69375"/>
            </a:xfrm>
            <a:custGeom>
              <a:avLst/>
              <a:gdLst/>
              <a:ahLst/>
              <a:cxnLst/>
              <a:rect l="l" t="t" r="r" b="b"/>
              <a:pathLst>
                <a:path w="5061" h="2775" extrusionOk="0">
                  <a:moveTo>
                    <a:pt x="5041" y="2436"/>
                  </a:moveTo>
                  <a:cubicBezTo>
                    <a:pt x="5047" y="2441"/>
                    <a:pt x="5061" y="2441"/>
                    <a:pt x="5061" y="2441"/>
                  </a:cubicBezTo>
                  <a:cubicBezTo>
                    <a:pt x="5054" y="2440"/>
                    <a:pt x="5047" y="2438"/>
                    <a:pt x="5041" y="2436"/>
                  </a:cubicBezTo>
                  <a:close/>
                  <a:moveTo>
                    <a:pt x="72" y="1"/>
                  </a:moveTo>
                  <a:lnTo>
                    <a:pt x="0" y="465"/>
                  </a:lnTo>
                  <a:lnTo>
                    <a:pt x="4299" y="2560"/>
                  </a:lnTo>
                  <a:lnTo>
                    <a:pt x="4727" y="2775"/>
                  </a:lnTo>
                  <a:lnTo>
                    <a:pt x="4715" y="2656"/>
                  </a:lnTo>
                  <a:cubicBezTo>
                    <a:pt x="4703" y="2537"/>
                    <a:pt x="4787" y="2418"/>
                    <a:pt x="4930" y="2418"/>
                  </a:cubicBezTo>
                  <a:cubicBezTo>
                    <a:pt x="4960" y="2418"/>
                    <a:pt x="5000" y="2426"/>
                    <a:pt x="5041" y="2436"/>
                  </a:cubicBezTo>
                  <a:lnTo>
                    <a:pt x="5041" y="2436"/>
                  </a:lnTo>
                  <a:cubicBezTo>
                    <a:pt x="5038" y="2435"/>
                    <a:pt x="5037" y="2433"/>
                    <a:pt x="5037" y="243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1" name="Google Shape;945;p8"/>
            <p:cNvSpPr/>
            <p:nvPr/>
          </p:nvSpPr>
          <p:spPr>
            <a:xfrm>
              <a:off x="1777600" y="4208100"/>
              <a:ext cx="336950" cy="170275"/>
            </a:xfrm>
            <a:custGeom>
              <a:avLst/>
              <a:gdLst/>
              <a:ahLst/>
              <a:cxnLst/>
              <a:rect l="l" t="t" r="r" b="b"/>
              <a:pathLst>
                <a:path w="13478" h="6811" extrusionOk="0">
                  <a:moveTo>
                    <a:pt x="143" y="0"/>
                  </a:moveTo>
                  <a:cubicBezTo>
                    <a:pt x="119" y="131"/>
                    <a:pt x="83" y="262"/>
                    <a:pt x="0" y="369"/>
                  </a:cubicBezTo>
                  <a:lnTo>
                    <a:pt x="72" y="452"/>
                  </a:lnTo>
                  <a:lnTo>
                    <a:pt x="13049" y="6810"/>
                  </a:lnTo>
                  <a:lnTo>
                    <a:pt x="13478" y="652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2" name="Google Shape;946;p8"/>
            <p:cNvSpPr/>
            <p:nvPr/>
          </p:nvSpPr>
          <p:spPr>
            <a:xfrm>
              <a:off x="2429750" y="45271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3" name="Google Shape;947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4" name="Google Shape;948;p8"/>
            <p:cNvSpPr/>
            <p:nvPr/>
          </p:nvSpPr>
          <p:spPr>
            <a:xfrm>
              <a:off x="2428575" y="45254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2"/>
                  </a:ln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5" name="Google Shape;949;p8"/>
            <p:cNvSpPr/>
            <p:nvPr/>
          </p:nvSpPr>
          <p:spPr>
            <a:xfrm>
              <a:off x="3679325" y="4491150"/>
              <a:ext cx="76525" cy="109875"/>
            </a:xfrm>
            <a:custGeom>
              <a:avLst/>
              <a:gdLst/>
              <a:ahLst/>
              <a:cxnLst/>
              <a:rect l="l" t="t" r="r" b="b"/>
              <a:pathLst>
                <a:path w="3061" h="4395" extrusionOk="0">
                  <a:moveTo>
                    <a:pt x="405" y="1"/>
                  </a:moveTo>
                  <a:lnTo>
                    <a:pt x="0" y="203"/>
                  </a:lnTo>
                  <a:lnTo>
                    <a:pt x="2536" y="4394"/>
                  </a:lnTo>
                  <a:lnTo>
                    <a:pt x="3060" y="439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6" name="Google Shape;950;p8"/>
            <p:cNvSpPr/>
            <p:nvPr/>
          </p:nvSpPr>
          <p:spPr>
            <a:xfrm>
              <a:off x="3424225" y="4426275"/>
              <a:ext cx="150925" cy="98550"/>
            </a:xfrm>
            <a:custGeom>
              <a:avLst/>
              <a:gdLst/>
              <a:ahLst/>
              <a:cxnLst/>
              <a:rect l="l" t="t" r="r" b="b"/>
              <a:pathLst>
                <a:path w="6037" h="3942" extrusionOk="0">
                  <a:moveTo>
                    <a:pt x="108" y="0"/>
                  </a:moveTo>
                  <a:cubicBezTo>
                    <a:pt x="120" y="0"/>
                    <a:pt x="131" y="24"/>
                    <a:pt x="143" y="24"/>
                  </a:cubicBezTo>
                  <a:cubicBezTo>
                    <a:pt x="131" y="0"/>
                    <a:pt x="120" y="0"/>
                    <a:pt x="108" y="0"/>
                  </a:cubicBezTo>
                  <a:close/>
                  <a:moveTo>
                    <a:pt x="143" y="24"/>
                  </a:moveTo>
                  <a:cubicBezTo>
                    <a:pt x="179" y="48"/>
                    <a:pt x="203" y="84"/>
                    <a:pt x="227" y="119"/>
                  </a:cubicBezTo>
                  <a:cubicBezTo>
                    <a:pt x="262" y="238"/>
                    <a:pt x="227" y="357"/>
                    <a:pt x="108" y="417"/>
                  </a:cubicBezTo>
                  <a:lnTo>
                    <a:pt x="1" y="465"/>
                  </a:lnTo>
                  <a:lnTo>
                    <a:pt x="5799" y="3941"/>
                  </a:lnTo>
                  <a:cubicBezTo>
                    <a:pt x="5835" y="3798"/>
                    <a:pt x="5918" y="3667"/>
                    <a:pt x="6037" y="3560"/>
                  </a:cubicBezTo>
                  <a:lnTo>
                    <a:pt x="143" y="2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7" name="Google Shape;951;p8"/>
            <p:cNvSpPr/>
            <p:nvPr/>
          </p:nvSpPr>
          <p:spPr>
            <a:xfrm>
              <a:off x="3171525" y="4426275"/>
              <a:ext cx="259275" cy="123550"/>
            </a:xfrm>
            <a:custGeom>
              <a:avLst/>
              <a:gdLst/>
              <a:ahLst/>
              <a:cxnLst/>
              <a:rect l="l" t="t" r="r" b="b"/>
              <a:pathLst>
                <a:path w="10371" h="4942" extrusionOk="0">
                  <a:moveTo>
                    <a:pt x="10085" y="0"/>
                  </a:moveTo>
                  <a:cubicBezTo>
                    <a:pt x="10073" y="0"/>
                    <a:pt x="10061" y="0"/>
                    <a:pt x="10049" y="24"/>
                  </a:cubicBezTo>
                  <a:lnTo>
                    <a:pt x="0" y="4501"/>
                  </a:lnTo>
                  <a:cubicBezTo>
                    <a:pt x="83" y="4584"/>
                    <a:pt x="131" y="4703"/>
                    <a:pt x="119" y="4834"/>
                  </a:cubicBezTo>
                  <a:cubicBezTo>
                    <a:pt x="107" y="4870"/>
                    <a:pt x="95" y="4918"/>
                    <a:pt x="72" y="4941"/>
                  </a:cubicBezTo>
                  <a:lnTo>
                    <a:pt x="10109" y="465"/>
                  </a:lnTo>
                  <a:lnTo>
                    <a:pt x="10216" y="417"/>
                  </a:lnTo>
                  <a:cubicBezTo>
                    <a:pt x="10335" y="381"/>
                    <a:pt x="10370" y="238"/>
                    <a:pt x="10335" y="119"/>
                  </a:cubicBezTo>
                  <a:cubicBezTo>
                    <a:pt x="10311" y="84"/>
                    <a:pt x="10287" y="48"/>
                    <a:pt x="10239" y="24"/>
                  </a:cubicBezTo>
                  <a:cubicBezTo>
                    <a:pt x="10228" y="0"/>
                    <a:pt x="10204" y="0"/>
                    <a:pt x="1019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8" name="Google Shape;952;p8"/>
            <p:cNvSpPr/>
            <p:nvPr/>
          </p:nvSpPr>
          <p:spPr>
            <a:xfrm>
              <a:off x="3599850" y="4534025"/>
              <a:ext cx="100925" cy="67000"/>
            </a:xfrm>
            <a:custGeom>
              <a:avLst/>
              <a:gdLst/>
              <a:ahLst/>
              <a:cxnLst/>
              <a:rect l="l" t="t" r="r" b="b"/>
              <a:pathLst>
                <a:path w="4037" h="2680" extrusionOk="0">
                  <a:moveTo>
                    <a:pt x="322" y="0"/>
                  </a:moveTo>
                  <a:lnTo>
                    <a:pt x="131" y="96"/>
                  </a:lnTo>
                  <a:cubicBezTo>
                    <a:pt x="107" y="179"/>
                    <a:pt x="60" y="250"/>
                    <a:pt x="0" y="310"/>
                  </a:cubicBezTo>
                  <a:lnTo>
                    <a:pt x="3274" y="2679"/>
                  </a:lnTo>
                  <a:lnTo>
                    <a:pt x="4036" y="267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99" name="Google Shape;953;p8"/>
            <p:cNvSpPr/>
            <p:nvPr/>
          </p:nvSpPr>
          <p:spPr>
            <a:xfrm>
              <a:off x="3456675" y="4539975"/>
              <a:ext cx="126825" cy="61050"/>
            </a:xfrm>
            <a:custGeom>
              <a:avLst/>
              <a:gdLst/>
              <a:ahLst/>
              <a:cxnLst/>
              <a:rect l="l" t="t" r="r" b="b"/>
              <a:pathLst>
                <a:path w="5073" h="2442" extrusionOk="0">
                  <a:moveTo>
                    <a:pt x="4620" y="0"/>
                  </a:moveTo>
                  <a:lnTo>
                    <a:pt x="0" y="2441"/>
                  </a:lnTo>
                  <a:lnTo>
                    <a:pt x="965" y="2441"/>
                  </a:lnTo>
                  <a:lnTo>
                    <a:pt x="5072" y="274"/>
                  </a:lnTo>
                  <a:cubicBezTo>
                    <a:pt x="4882" y="250"/>
                    <a:pt x="4715" y="143"/>
                    <a:pt x="4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0" name="Google Shape;954;p8"/>
            <p:cNvSpPr/>
            <p:nvPr/>
          </p:nvSpPr>
          <p:spPr>
            <a:xfrm>
              <a:off x="3602825" y="4479850"/>
              <a:ext cx="91100" cy="56275"/>
            </a:xfrm>
            <a:custGeom>
              <a:avLst/>
              <a:gdLst/>
              <a:ahLst/>
              <a:cxnLst/>
              <a:rect l="l" t="t" r="r" b="b"/>
              <a:pathLst>
                <a:path w="3644" h="2251" extrusionOk="0">
                  <a:moveTo>
                    <a:pt x="3382" y="0"/>
                  </a:moveTo>
                  <a:cubicBezTo>
                    <a:pt x="3405" y="60"/>
                    <a:pt x="3441" y="131"/>
                    <a:pt x="3417" y="215"/>
                  </a:cubicBezTo>
                  <a:cubicBezTo>
                    <a:pt x="3407" y="388"/>
                    <a:pt x="3258" y="541"/>
                    <a:pt x="3088" y="541"/>
                  </a:cubicBezTo>
                  <a:cubicBezTo>
                    <a:pt x="3071" y="541"/>
                    <a:pt x="3054" y="539"/>
                    <a:pt x="3036" y="536"/>
                  </a:cubicBezTo>
                  <a:cubicBezTo>
                    <a:pt x="2882" y="524"/>
                    <a:pt x="2786" y="429"/>
                    <a:pt x="2739" y="310"/>
                  </a:cubicBezTo>
                  <a:lnTo>
                    <a:pt x="12" y="1751"/>
                  </a:lnTo>
                  <a:cubicBezTo>
                    <a:pt x="60" y="1834"/>
                    <a:pt x="72" y="1941"/>
                    <a:pt x="60" y="2048"/>
                  </a:cubicBezTo>
                  <a:cubicBezTo>
                    <a:pt x="60" y="2120"/>
                    <a:pt x="24" y="2191"/>
                    <a:pt x="0" y="2251"/>
                  </a:cubicBezTo>
                  <a:lnTo>
                    <a:pt x="191" y="2144"/>
                  </a:lnTo>
                  <a:lnTo>
                    <a:pt x="3060" y="643"/>
                  </a:lnTo>
                  <a:lnTo>
                    <a:pt x="3465" y="441"/>
                  </a:lnTo>
                  <a:lnTo>
                    <a:pt x="3501" y="417"/>
                  </a:lnTo>
                  <a:cubicBezTo>
                    <a:pt x="3596" y="358"/>
                    <a:pt x="3644" y="227"/>
                    <a:pt x="3584" y="119"/>
                  </a:cubicBezTo>
                  <a:cubicBezTo>
                    <a:pt x="3572" y="84"/>
                    <a:pt x="3536" y="48"/>
                    <a:pt x="3501" y="36"/>
                  </a:cubicBezTo>
                  <a:cubicBezTo>
                    <a:pt x="3465" y="12"/>
                    <a:pt x="3417" y="0"/>
                    <a:pt x="338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1" name="Google Shape;955;p8"/>
            <p:cNvSpPr/>
            <p:nvPr/>
          </p:nvSpPr>
          <p:spPr>
            <a:xfrm>
              <a:off x="2987850" y="4144100"/>
              <a:ext cx="175650" cy="396800"/>
            </a:xfrm>
            <a:custGeom>
              <a:avLst/>
              <a:gdLst/>
              <a:ahLst/>
              <a:cxnLst/>
              <a:rect l="l" t="t" r="r" b="b"/>
              <a:pathLst>
                <a:path w="7026" h="15872" extrusionOk="0">
                  <a:moveTo>
                    <a:pt x="418" y="0"/>
                  </a:moveTo>
                  <a:cubicBezTo>
                    <a:pt x="299" y="84"/>
                    <a:pt x="144" y="143"/>
                    <a:pt x="1" y="155"/>
                  </a:cubicBezTo>
                  <a:lnTo>
                    <a:pt x="6621" y="15847"/>
                  </a:lnTo>
                  <a:cubicBezTo>
                    <a:pt x="6645" y="15847"/>
                    <a:pt x="6668" y="15859"/>
                    <a:pt x="6680" y="15871"/>
                  </a:cubicBezTo>
                  <a:cubicBezTo>
                    <a:pt x="6752" y="15752"/>
                    <a:pt x="6871" y="15681"/>
                    <a:pt x="7026" y="156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2" name="Google Shape;956;p8"/>
            <p:cNvSpPr/>
            <p:nvPr/>
          </p:nvSpPr>
          <p:spPr>
            <a:xfrm>
              <a:off x="3159900" y="4553675"/>
              <a:ext cx="31275" cy="47350"/>
            </a:xfrm>
            <a:custGeom>
              <a:avLst/>
              <a:gdLst/>
              <a:ahLst/>
              <a:cxnLst/>
              <a:rect l="l" t="t" r="r" b="b"/>
              <a:pathLst>
                <a:path w="1251" h="1894" extrusionOk="0">
                  <a:moveTo>
                    <a:pt x="453" y="0"/>
                  </a:moveTo>
                  <a:cubicBezTo>
                    <a:pt x="368" y="75"/>
                    <a:pt x="282" y="121"/>
                    <a:pt x="162" y="121"/>
                  </a:cubicBezTo>
                  <a:cubicBezTo>
                    <a:pt x="148" y="121"/>
                    <a:pt x="134" y="120"/>
                    <a:pt x="120" y="119"/>
                  </a:cubicBezTo>
                  <a:cubicBezTo>
                    <a:pt x="84" y="119"/>
                    <a:pt x="36" y="107"/>
                    <a:pt x="1" y="83"/>
                  </a:cubicBezTo>
                  <a:lnTo>
                    <a:pt x="1" y="83"/>
                  </a:lnTo>
                  <a:lnTo>
                    <a:pt x="763" y="1893"/>
                  </a:lnTo>
                  <a:lnTo>
                    <a:pt x="1251" y="189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3" name="Google Shape;957;p8"/>
            <p:cNvSpPr/>
            <p:nvPr/>
          </p:nvSpPr>
          <p:spPr>
            <a:xfrm>
              <a:off x="2998275" y="4539850"/>
              <a:ext cx="156900" cy="61175"/>
            </a:xfrm>
            <a:custGeom>
              <a:avLst/>
              <a:gdLst/>
              <a:ahLst/>
              <a:cxnLst/>
              <a:rect l="l" t="t" r="r" b="b"/>
              <a:pathLst>
                <a:path w="6276" h="2447" extrusionOk="0">
                  <a:moveTo>
                    <a:pt x="6157" y="1"/>
                  </a:moveTo>
                  <a:cubicBezTo>
                    <a:pt x="6134" y="1"/>
                    <a:pt x="6111" y="10"/>
                    <a:pt x="6085" y="29"/>
                  </a:cubicBezTo>
                  <a:lnTo>
                    <a:pt x="1" y="2446"/>
                  </a:lnTo>
                  <a:lnTo>
                    <a:pt x="1203" y="2446"/>
                  </a:lnTo>
                  <a:lnTo>
                    <a:pt x="6251" y="446"/>
                  </a:lnTo>
                  <a:cubicBezTo>
                    <a:pt x="6251" y="434"/>
                    <a:pt x="6251" y="434"/>
                    <a:pt x="6263" y="434"/>
                  </a:cubicBezTo>
                  <a:cubicBezTo>
                    <a:pt x="6228" y="375"/>
                    <a:pt x="6216" y="303"/>
                    <a:pt x="6216" y="220"/>
                  </a:cubicBezTo>
                  <a:cubicBezTo>
                    <a:pt x="6216" y="160"/>
                    <a:pt x="6251" y="101"/>
                    <a:pt x="6275" y="41"/>
                  </a:cubicBezTo>
                  <a:cubicBezTo>
                    <a:pt x="6263" y="29"/>
                    <a:pt x="6228" y="29"/>
                    <a:pt x="6216" y="17"/>
                  </a:cubicBezTo>
                  <a:cubicBezTo>
                    <a:pt x="6194" y="7"/>
                    <a:pt x="6175" y="1"/>
                    <a:pt x="61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4" name="Google Shape;958;p8"/>
            <p:cNvSpPr/>
            <p:nvPr/>
          </p:nvSpPr>
          <p:spPr>
            <a:xfrm>
              <a:off x="2838450" y="4144100"/>
              <a:ext cx="147950" cy="456925"/>
            </a:xfrm>
            <a:custGeom>
              <a:avLst/>
              <a:gdLst/>
              <a:ahLst/>
              <a:cxnLst/>
              <a:rect l="l" t="t" r="r" b="b"/>
              <a:pathLst>
                <a:path w="5918" h="18277" extrusionOk="0">
                  <a:moveTo>
                    <a:pt x="5501" y="0"/>
                  </a:moveTo>
                  <a:lnTo>
                    <a:pt x="0" y="18276"/>
                  </a:lnTo>
                  <a:lnTo>
                    <a:pt x="464" y="18276"/>
                  </a:lnTo>
                  <a:lnTo>
                    <a:pt x="5917" y="155"/>
                  </a:lnTo>
                  <a:cubicBezTo>
                    <a:pt x="5751" y="143"/>
                    <a:pt x="5596" y="84"/>
                    <a:pt x="550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5" name="Google Shape;959;p8"/>
            <p:cNvSpPr/>
            <p:nvPr/>
          </p:nvSpPr>
          <p:spPr>
            <a:xfrm>
              <a:off x="2418450" y="4523000"/>
              <a:ext cx="17875" cy="77425"/>
            </a:xfrm>
            <a:custGeom>
              <a:avLst/>
              <a:gdLst/>
              <a:ahLst/>
              <a:cxnLst/>
              <a:rect l="l" t="t" r="r" b="b"/>
              <a:pathLst>
                <a:path w="715" h="3097" extrusionOk="0">
                  <a:moveTo>
                    <a:pt x="357" y="1"/>
                  </a:moveTo>
                  <a:cubicBezTo>
                    <a:pt x="328" y="13"/>
                    <a:pt x="301" y="13"/>
                    <a:pt x="277" y="13"/>
                  </a:cubicBezTo>
                  <a:cubicBezTo>
                    <a:pt x="253" y="13"/>
                    <a:pt x="232" y="13"/>
                    <a:pt x="215" y="25"/>
                  </a:cubicBezTo>
                  <a:cubicBezTo>
                    <a:pt x="96" y="37"/>
                    <a:pt x="0" y="144"/>
                    <a:pt x="0" y="263"/>
                  </a:cubicBezTo>
                  <a:lnTo>
                    <a:pt x="12" y="382"/>
                  </a:lnTo>
                  <a:lnTo>
                    <a:pt x="36" y="513"/>
                  </a:lnTo>
                  <a:lnTo>
                    <a:pt x="274" y="3096"/>
                  </a:lnTo>
                  <a:lnTo>
                    <a:pt x="715" y="3096"/>
                  </a:lnTo>
                  <a:lnTo>
                    <a:pt x="465" y="203"/>
                  </a:lnTo>
                  <a:lnTo>
                    <a:pt x="465" y="179"/>
                  </a:lnTo>
                  <a:lnTo>
                    <a:pt x="465" y="156"/>
                  </a:lnTo>
                  <a:lnTo>
                    <a:pt x="465" y="132"/>
                  </a:lnTo>
                  <a:lnTo>
                    <a:pt x="465" y="120"/>
                  </a:lnTo>
                  <a:cubicBezTo>
                    <a:pt x="465" y="108"/>
                    <a:pt x="453" y="108"/>
                    <a:pt x="453" y="96"/>
                  </a:cubicBezTo>
                  <a:cubicBezTo>
                    <a:pt x="453" y="96"/>
                    <a:pt x="453" y="72"/>
                    <a:pt x="429" y="72"/>
                  </a:cubicBezTo>
                  <a:cubicBezTo>
                    <a:pt x="429" y="72"/>
                    <a:pt x="429" y="60"/>
                    <a:pt x="417" y="60"/>
                  </a:cubicBezTo>
                  <a:lnTo>
                    <a:pt x="405" y="48"/>
                  </a:lnTo>
                  <a:cubicBezTo>
                    <a:pt x="405" y="48"/>
                    <a:pt x="405" y="37"/>
                    <a:pt x="381" y="37"/>
                  </a:cubicBezTo>
                  <a:cubicBezTo>
                    <a:pt x="369" y="13"/>
                    <a:pt x="357" y="13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6" name="Google Shape;960;p8"/>
            <p:cNvSpPr/>
            <p:nvPr/>
          </p:nvSpPr>
          <p:spPr>
            <a:xfrm>
              <a:off x="2269325" y="4231000"/>
              <a:ext cx="70575" cy="370025"/>
            </a:xfrm>
            <a:custGeom>
              <a:avLst/>
              <a:gdLst/>
              <a:ahLst/>
              <a:cxnLst/>
              <a:rect l="l" t="t" r="r" b="b"/>
              <a:pathLst>
                <a:path w="2823" h="14801" extrusionOk="0">
                  <a:moveTo>
                    <a:pt x="2810" y="1"/>
                  </a:moveTo>
                  <a:cubicBezTo>
                    <a:pt x="2810" y="72"/>
                    <a:pt x="2786" y="167"/>
                    <a:pt x="2703" y="215"/>
                  </a:cubicBezTo>
                  <a:lnTo>
                    <a:pt x="2286" y="489"/>
                  </a:lnTo>
                  <a:lnTo>
                    <a:pt x="905" y="9085"/>
                  </a:lnTo>
                  <a:lnTo>
                    <a:pt x="834" y="9538"/>
                  </a:lnTo>
                  <a:lnTo>
                    <a:pt x="250" y="13169"/>
                  </a:lnTo>
                  <a:lnTo>
                    <a:pt x="179" y="13645"/>
                  </a:lnTo>
                  <a:lnTo>
                    <a:pt x="0" y="14800"/>
                  </a:lnTo>
                  <a:lnTo>
                    <a:pt x="441" y="14800"/>
                  </a:lnTo>
                  <a:lnTo>
                    <a:pt x="655" y="13526"/>
                  </a:lnTo>
                  <a:lnTo>
                    <a:pt x="727" y="13050"/>
                  </a:lnTo>
                  <a:lnTo>
                    <a:pt x="1262" y="9752"/>
                  </a:lnTo>
                  <a:lnTo>
                    <a:pt x="1334" y="9288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7" name="Google Shape;961;p8"/>
            <p:cNvSpPr/>
            <p:nvPr/>
          </p:nvSpPr>
          <p:spPr>
            <a:xfrm>
              <a:off x="1768950" y="4217025"/>
              <a:ext cx="178625" cy="268800"/>
            </a:xfrm>
            <a:custGeom>
              <a:avLst/>
              <a:gdLst/>
              <a:ahLst/>
              <a:cxnLst/>
              <a:rect l="l" t="t" r="r" b="b"/>
              <a:pathLst>
                <a:path w="7145" h="10752" extrusionOk="0">
                  <a:moveTo>
                    <a:pt x="370" y="0"/>
                  </a:moveTo>
                  <a:cubicBezTo>
                    <a:pt x="275" y="119"/>
                    <a:pt x="144" y="203"/>
                    <a:pt x="1" y="250"/>
                  </a:cubicBezTo>
                  <a:lnTo>
                    <a:pt x="6966" y="10752"/>
                  </a:lnTo>
                  <a:lnTo>
                    <a:pt x="7145" y="10621"/>
                  </a:lnTo>
                  <a:cubicBezTo>
                    <a:pt x="6918" y="10597"/>
                    <a:pt x="6787" y="10394"/>
                    <a:pt x="6799" y="10180"/>
                  </a:cubicBezTo>
                  <a:cubicBezTo>
                    <a:pt x="6811" y="10073"/>
                    <a:pt x="6859" y="9966"/>
                    <a:pt x="6930" y="9906"/>
                  </a:cubicBezTo>
                  <a:lnTo>
                    <a:pt x="429" y="8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8" name="Google Shape;962;p8"/>
            <p:cNvSpPr/>
            <p:nvPr/>
          </p:nvSpPr>
          <p:spPr>
            <a:xfrm>
              <a:off x="1949050" y="4488775"/>
              <a:ext cx="83350" cy="112250"/>
            </a:xfrm>
            <a:custGeom>
              <a:avLst/>
              <a:gdLst/>
              <a:ahLst/>
              <a:cxnLst/>
              <a:rect l="l" t="t" r="r" b="b"/>
              <a:pathLst>
                <a:path w="3334" h="4490" extrusionOk="0">
                  <a:moveTo>
                    <a:pt x="369" y="1"/>
                  </a:moveTo>
                  <a:lnTo>
                    <a:pt x="0" y="263"/>
                  </a:lnTo>
                  <a:lnTo>
                    <a:pt x="2798" y="4489"/>
                  </a:lnTo>
                  <a:lnTo>
                    <a:pt x="3334" y="448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09" name="Google Shape;963;p8"/>
            <p:cNvSpPr/>
            <p:nvPr/>
          </p:nvSpPr>
          <p:spPr>
            <a:xfrm>
              <a:off x="1528150" y="4542950"/>
              <a:ext cx="62250" cy="58075"/>
            </a:xfrm>
            <a:custGeom>
              <a:avLst/>
              <a:gdLst/>
              <a:ahLst/>
              <a:cxnLst/>
              <a:rect l="l" t="t" r="r" b="b"/>
              <a:pathLst>
                <a:path w="2490" h="2323" extrusionOk="0">
                  <a:moveTo>
                    <a:pt x="251" y="1"/>
                  </a:moveTo>
                  <a:lnTo>
                    <a:pt x="1" y="382"/>
                  </a:lnTo>
                  <a:lnTo>
                    <a:pt x="1858" y="2322"/>
                  </a:lnTo>
                  <a:lnTo>
                    <a:pt x="2489" y="232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0" name="Google Shape;964;p8"/>
            <p:cNvSpPr/>
            <p:nvPr/>
          </p:nvSpPr>
          <p:spPr>
            <a:xfrm>
              <a:off x="1404925" y="4411375"/>
              <a:ext cx="121475" cy="132500"/>
            </a:xfrm>
            <a:custGeom>
              <a:avLst/>
              <a:gdLst/>
              <a:ahLst/>
              <a:cxnLst/>
              <a:rect l="l" t="t" r="r" b="b"/>
              <a:pathLst>
                <a:path w="4859" h="5300" extrusionOk="0">
                  <a:moveTo>
                    <a:pt x="131" y="1"/>
                  </a:moveTo>
                  <a:lnTo>
                    <a:pt x="131" y="1"/>
                  </a:lnTo>
                  <a:cubicBezTo>
                    <a:pt x="167" y="84"/>
                    <a:pt x="179" y="144"/>
                    <a:pt x="179" y="215"/>
                  </a:cubicBezTo>
                  <a:cubicBezTo>
                    <a:pt x="167" y="346"/>
                    <a:pt x="108" y="453"/>
                    <a:pt x="1" y="513"/>
                  </a:cubicBezTo>
                  <a:lnTo>
                    <a:pt x="4596" y="5299"/>
                  </a:lnTo>
                  <a:lnTo>
                    <a:pt x="4858" y="4918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1" name="Google Shape;965;p8"/>
            <p:cNvSpPr/>
            <p:nvPr/>
          </p:nvSpPr>
          <p:spPr>
            <a:xfrm>
              <a:off x="1219200" y="4222975"/>
              <a:ext cx="181275" cy="185450"/>
            </a:xfrm>
            <a:custGeom>
              <a:avLst/>
              <a:gdLst/>
              <a:ahLst/>
              <a:cxnLst/>
              <a:rect l="l" t="t" r="r" b="b"/>
              <a:pathLst>
                <a:path w="7251" h="7418" extrusionOk="0">
                  <a:moveTo>
                    <a:pt x="333" y="0"/>
                  </a:moveTo>
                  <a:cubicBezTo>
                    <a:pt x="238" y="119"/>
                    <a:pt x="131" y="215"/>
                    <a:pt x="0" y="298"/>
                  </a:cubicBezTo>
                  <a:lnTo>
                    <a:pt x="6846" y="7418"/>
                  </a:lnTo>
                  <a:lnTo>
                    <a:pt x="6929" y="7394"/>
                  </a:lnTo>
                  <a:cubicBezTo>
                    <a:pt x="6965" y="7358"/>
                    <a:pt x="7013" y="7335"/>
                    <a:pt x="7072" y="7299"/>
                  </a:cubicBezTo>
                  <a:lnTo>
                    <a:pt x="7251" y="720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2" name="Google Shape;966;p8"/>
            <p:cNvSpPr/>
            <p:nvPr/>
          </p:nvSpPr>
          <p:spPr>
            <a:xfrm>
              <a:off x="1770450" y="4228325"/>
              <a:ext cx="568850" cy="372400"/>
            </a:xfrm>
            <a:custGeom>
              <a:avLst/>
              <a:gdLst/>
              <a:ahLst/>
              <a:cxnLst/>
              <a:rect l="l" t="t" r="r" b="b"/>
              <a:pathLst>
                <a:path w="22754" h="14896" extrusionOk="0">
                  <a:moveTo>
                    <a:pt x="22301" y="1"/>
                  </a:moveTo>
                  <a:lnTo>
                    <a:pt x="13764" y="5704"/>
                  </a:lnTo>
                  <a:lnTo>
                    <a:pt x="13335" y="5989"/>
                  </a:lnTo>
                  <a:lnTo>
                    <a:pt x="12538" y="6525"/>
                  </a:lnTo>
                  <a:lnTo>
                    <a:pt x="12538" y="6573"/>
                  </a:lnTo>
                  <a:cubicBezTo>
                    <a:pt x="12527" y="6795"/>
                    <a:pt x="12350" y="6944"/>
                    <a:pt x="12143" y="6944"/>
                  </a:cubicBezTo>
                  <a:cubicBezTo>
                    <a:pt x="12128" y="6944"/>
                    <a:pt x="12112" y="6944"/>
                    <a:pt x="12097" y="6942"/>
                  </a:cubicBezTo>
                  <a:cubicBezTo>
                    <a:pt x="12050" y="6942"/>
                    <a:pt x="12002" y="6930"/>
                    <a:pt x="11978" y="6906"/>
                  </a:cubicBezTo>
                  <a:lnTo>
                    <a:pt x="7561" y="9859"/>
                  </a:lnTo>
                  <a:cubicBezTo>
                    <a:pt x="7517" y="10045"/>
                    <a:pt x="7352" y="10171"/>
                    <a:pt x="7158" y="10171"/>
                  </a:cubicBezTo>
                  <a:cubicBezTo>
                    <a:pt x="7142" y="10171"/>
                    <a:pt x="7125" y="10170"/>
                    <a:pt x="7108" y="10169"/>
                  </a:cubicBezTo>
                  <a:lnTo>
                    <a:pt x="7085" y="10169"/>
                  </a:lnTo>
                  <a:lnTo>
                    <a:pt x="6882" y="10300"/>
                  </a:lnTo>
                  <a:lnTo>
                    <a:pt x="0" y="14895"/>
                  </a:lnTo>
                  <a:lnTo>
                    <a:pt x="798" y="14895"/>
                  </a:lnTo>
                  <a:lnTo>
                    <a:pt x="7120" y="10669"/>
                  </a:lnTo>
                  <a:lnTo>
                    <a:pt x="7501" y="10419"/>
                  </a:lnTo>
                  <a:lnTo>
                    <a:pt x="13788" y="6228"/>
                  </a:lnTo>
                  <a:lnTo>
                    <a:pt x="14228" y="5942"/>
                  </a:lnTo>
                  <a:lnTo>
                    <a:pt x="22229" y="596"/>
                  </a:lnTo>
                  <a:lnTo>
                    <a:pt x="22646" y="310"/>
                  </a:lnTo>
                  <a:cubicBezTo>
                    <a:pt x="22718" y="274"/>
                    <a:pt x="22753" y="203"/>
                    <a:pt x="22753" y="108"/>
                  </a:cubicBezTo>
                  <a:lnTo>
                    <a:pt x="22610" y="108"/>
                  </a:lnTo>
                  <a:cubicBezTo>
                    <a:pt x="22503" y="96"/>
                    <a:pt x="22396" y="60"/>
                    <a:pt x="2230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3" name="Google Shape;967;p8"/>
            <p:cNvSpPr/>
            <p:nvPr/>
          </p:nvSpPr>
          <p:spPr>
            <a:xfrm>
              <a:off x="1757350" y="4183475"/>
              <a:ext cx="13125" cy="6775"/>
            </a:xfrm>
            <a:custGeom>
              <a:avLst/>
              <a:gdLst/>
              <a:ahLst/>
              <a:cxnLst/>
              <a:rect l="l" t="t" r="r" b="b"/>
              <a:pathLst>
                <a:path w="525" h="271" extrusionOk="0">
                  <a:moveTo>
                    <a:pt x="279" y="1"/>
                  </a:moveTo>
                  <a:cubicBezTo>
                    <a:pt x="207" y="1"/>
                    <a:pt x="134" y="35"/>
                    <a:pt x="96" y="104"/>
                  </a:cubicBezTo>
                  <a:lnTo>
                    <a:pt x="1" y="271"/>
                  </a:lnTo>
                  <a:cubicBezTo>
                    <a:pt x="80" y="226"/>
                    <a:pt x="153" y="202"/>
                    <a:pt x="229" y="202"/>
                  </a:cubicBezTo>
                  <a:cubicBezTo>
                    <a:pt x="255" y="202"/>
                    <a:pt x="282" y="205"/>
                    <a:pt x="310" y="211"/>
                  </a:cubicBezTo>
                  <a:cubicBezTo>
                    <a:pt x="382" y="211"/>
                    <a:pt x="441" y="235"/>
                    <a:pt x="501" y="247"/>
                  </a:cubicBezTo>
                  <a:cubicBezTo>
                    <a:pt x="524" y="163"/>
                    <a:pt x="489" y="68"/>
                    <a:pt x="417" y="33"/>
                  </a:cubicBezTo>
                  <a:lnTo>
                    <a:pt x="393" y="33"/>
                  </a:lnTo>
                  <a:cubicBezTo>
                    <a:pt x="359" y="11"/>
                    <a:pt x="319" y="1"/>
                    <a:pt x="2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4" name="Google Shape;968;p8"/>
            <p:cNvSpPr/>
            <p:nvPr/>
          </p:nvSpPr>
          <p:spPr>
            <a:xfrm>
              <a:off x="1482325" y="4218800"/>
              <a:ext cx="269100" cy="382525"/>
            </a:xfrm>
            <a:custGeom>
              <a:avLst/>
              <a:gdLst/>
              <a:ahLst/>
              <a:cxnLst/>
              <a:rect l="l" t="t" r="r" b="b"/>
              <a:pathLst>
                <a:path w="10764" h="15301" extrusionOk="0">
                  <a:moveTo>
                    <a:pt x="10751" y="1"/>
                  </a:moveTo>
                  <a:lnTo>
                    <a:pt x="9906" y="477"/>
                  </a:lnTo>
                  <a:lnTo>
                    <a:pt x="1774" y="12633"/>
                  </a:lnTo>
                  <a:lnTo>
                    <a:pt x="1524" y="13026"/>
                  </a:lnTo>
                  <a:lnTo>
                    <a:pt x="0" y="15300"/>
                  </a:lnTo>
                  <a:lnTo>
                    <a:pt x="536" y="15300"/>
                  </a:lnTo>
                  <a:lnTo>
                    <a:pt x="1834" y="13359"/>
                  </a:lnTo>
                  <a:lnTo>
                    <a:pt x="2084" y="12967"/>
                  </a:lnTo>
                  <a:lnTo>
                    <a:pt x="10763" y="13"/>
                  </a:lnTo>
                  <a:lnTo>
                    <a:pt x="10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5" name="Google Shape;969;p8"/>
            <p:cNvSpPr/>
            <p:nvPr/>
          </p:nvSpPr>
          <p:spPr>
            <a:xfrm>
              <a:off x="1045650" y="4224750"/>
              <a:ext cx="149150" cy="194700"/>
            </a:xfrm>
            <a:custGeom>
              <a:avLst/>
              <a:gdLst/>
              <a:ahLst/>
              <a:cxnLst/>
              <a:rect l="l" t="t" r="r" b="b"/>
              <a:pathLst>
                <a:path w="5966" h="7788" extrusionOk="0">
                  <a:moveTo>
                    <a:pt x="5668" y="1"/>
                  </a:moveTo>
                  <a:lnTo>
                    <a:pt x="5597" y="48"/>
                  </a:lnTo>
                  <a:lnTo>
                    <a:pt x="1" y="7216"/>
                  </a:lnTo>
                  <a:lnTo>
                    <a:pt x="120" y="7787"/>
                  </a:lnTo>
                  <a:lnTo>
                    <a:pt x="5966" y="263"/>
                  </a:lnTo>
                  <a:cubicBezTo>
                    <a:pt x="5859" y="203"/>
                    <a:pt x="5739" y="108"/>
                    <a:pt x="566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6" name="Google Shape;970;p8"/>
            <p:cNvSpPr/>
            <p:nvPr/>
          </p:nvSpPr>
          <p:spPr>
            <a:xfrm>
              <a:off x="892950" y="4416450"/>
              <a:ext cx="147075" cy="184575"/>
            </a:xfrm>
            <a:custGeom>
              <a:avLst/>
              <a:gdLst/>
              <a:ahLst/>
              <a:cxnLst/>
              <a:rect l="l" t="t" r="r" b="b"/>
              <a:pathLst>
                <a:path w="5883" h="7383" extrusionOk="0">
                  <a:moveTo>
                    <a:pt x="5751" y="0"/>
                  </a:moveTo>
                  <a:lnTo>
                    <a:pt x="1" y="7382"/>
                  </a:lnTo>
                  <a:lnTo>
                    <a:pt x="572" y="7382"/>
                  </a:lnTo>
                  <a:lnTo>
                    <a:pt x="5882" y="5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7" name="Google Shape;971;p8"/>
            <p:cNvSpPr/>
            <p:nvPr/>
          </p:nvSpPr>
          <p:spPr>
            <a:xfrm>
              <a:off x="1395700" y="4211350"/>
              <a:ext cx="354825" cy="200650"/>
            </a:xfrm>
            <a:custGeom>
              <a:avLst/>
              <a:gdLst/>
              <a:ahLst/>
              <a:cxnLst/>
              <a:rect l="l" t="t" r="r" b="b"/>
              <a:pathLst>
                <a:path w="14193" h="8026" extrusionOk="0">
                  <a:moveTo>
                    <a:pt x="13835" y="1"/>
                  </a:moveTo>
                  <a:lnTo>
                    <a:pt x="179" y="7692"/>
                  </a:lnTo>
                  <a:lnTo>
                    <a:pt x="0" y="7788"/>
                  </a:lnTo>
                  <a:cubicBezTo>
                    <a:pt x="44" y="7770"/>
                    <a:pt x="81" y="7759"/>
                    <a:pt x="121" y="7759"/>
                  </a:cubicBezTo>
                  <a:cubicBezTo>
                    <a:pt x="136" y="7759"/>
                    <a:pt x="151" y="7761"/>
                    <a:pt x="167" y="7764"/>
                  </a:cubicBezTo>
                  <a:cubicBezTo>
                    <a:pt x="322" y="7788"/>
                    <a:pt x="441" y="7871"/>
                    <a:pt x="500" y="8026"/>
                  </a:cubicBezTo>
                  <a:lnTo>
                    <a:pt x="13359" y="787"/>
                  </a:lnTo>
                  <a:lnTo>
                    <a:pt x="14193" y="311"/>
                  </a:lnTo>
                  <a:cubicBezTo>
                    <a:pt x="14109" y="227"/>
                    <a:pt x="14050" y="120"/>
                    <a:pt x="1401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8" name="Google Shape;972;p8"/>
            <p:cNvSpPr/>
            <p:nvPr/>
          </p:nvSpPr>
          <p:spPr>
            <a:xfrm>
              <a:off x="1092100" y="4407825"/>
              <a:ext cx="300350" cy="178900"/>
            </a:xfrm>
            <a:custGeom>
              <a:avLst/>
              <a:gdLst/>
              <a:ahLst/>
              <a:cxnLst/>
              <a:rect l="l" t="t" r="r" b="b"/>
              <a:pathLst>
                <a:path w="12014" h="7156" extrusionOk="0">
                  <a:moveTo>
                    <a:pt x="12013" y="0"/>
                  </a:moveTo>
                  <a:lnTo>
                    <a:pt x="11930" y="48"/>
                  </a:lnTo>
                  <a:lnTo>
                    <a:pt x="0" y="6751"/>
                  </a:lnTo>
                  <a:cubicBezTo>
                    <a:pt x="107" y="6858"/>
                    <a:pt x="179" y="7013"/>
                    <a:pt x="191" y="7156"/>
                  </a:cubicBezTo>
                  <a:lnTo>
                    <a:pt x="4941" y="4489"/>
                  </a:lnTo>
                  <a:cubicBezTo>
                    <a:pt x="4917" y="4429"/>
                    <a:pt x="4905" y="4370"/>
                    <a:pt x="4905" y="4298"/>
                  </a:cubicBezTo>
                  <a:cubicBezTo>
                    <a:pt x="4928" y="4069"/>
                    <a:pt x="5116" y="3928"/>
                    <a:pt x="5332" y="3928"/>
                  </a:cubicBezTo>
                  <a:cubicBezTo>
                    <a:pt x="5340" y="3928"/>
                    <a:pt x="5349" y="3929"/>
                    <a:pt x="5358" y="3929"/>
                  </a:cubicBezTo>
                  <a:cubicBezTo>
                    <a:pt x="5477" y="3941"/>
                    <a:pt x="5584" y="4001"/>
                    <a:pt x="5632" y="4096"/>
                  </a:cubicBezTo>
                  <a:lnTo>
                    <a:pt x="11930" y="548"/>
                  </a:lnTo>
                  <a:cubicBezTo>
                    <a:pt x="11871" y="476"/>
                    <a:pt x="11859" y="369"/>
                    <a:pt x="11859" y="262"/>
                  </a:cubicBezTo>
                  <a:cubicBezTo>
                    <a:pt x="11871" y="167"/>
                    <a:pt x="11918" y="72"/>
                    <a:pt x="120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19" name="Google Shape;973;p8"/>
            <p:cNvSpPr/>
            <p:nvPr/>
          </p:nvSpPr>
          <p:spPr>
            <a:xfrm>
              <a:off x="1231100" y="4199750"/>
              <a:ext cx="516150" cy="14325"/>
            </a:xfrm>
            <a:custGeom>
              <a:avLst/>
              <a:gdLst/>
              <a:ahLst/>
              <a:cxnLst/>
              <a:rect l="l" t="t" r="r" b="b"/>
              <a:pathLst>
                <a:path w="20646" h="573" extrusionOk="0">
                  <a:moveTo>
                    <a:pt x="20646" y="1"/>
                  </a:moveTo>
                  <a:lnTo>
                    <a:pt x="0" y="120"/>
                  </a:lnTo>
                  <a:cubicBezTo>
                    <a:pt x="36" y="239"/>
                    <a:pt x="48" y="346"/>
                    <a:pt x="36" y="465"/>
                  </a:cubicBezTo>
                  <a:cubicBezTo>
                    <a:pt x="36" y="489"/>
                    <a:pt x="24" y="536"/>
                    <a:pt x="24" y="572"/>
                  </a:cubicBezTo>
                  <a:lnTo>
                    <a:pt x="20443" y="453"/>
                  </a:lnTo>
                  <a:lnTo>
                    <a:pt x="20622" y="453"/>
                  </a:lnTo>
                  <a:cubicBezTo>
                    <a:pt x="20598" y="370"/>
                    <a:pt x="20586" y="286"/>
                    <a:pt x="20598" y="191"/>
                  </a:cubicBezTo>
                  <a:cubicBezTo>
                    <a:pt x="20598" y="120"/>
                    <a:pt x="20634" y="60"/>
                    <a:pt x="206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0" name="Google Shape;974;p8"/>
            <p:cNvSpPr/>
            <p:nvPr/>
          </p:nvSpPr>
          <p:spPr>
            <a:xfrm>
              <a:off x="889375" y="3382100"/>
              <a:ext cx="866225" cy="816200"/>
            </a:xfrm>
            <a:custGeom>
              <a:avLst/>
              <a:gdLst/>
              <a:ahLst/>
              <a:cxnLst/>
              <a:rect l="l" t="t" r="r" b="b"/>
              <a:pathLst>
                <a:path w="34649" h="32648" extrusionOk="0">
                  <a:moveTo>
                    <a:pt x="1" y="0"/>
                  </a:moveTo>
                  <a:lnTo>
                    <a:pt x="1" y="607"/>
                  </a:lnTo>
                  <a:lnTo>
                    <a:pt x="34327" y="32647"/>
                  </a:lnTo>
                  <a:cubicBezTo>
                    <a:pt x="34410" y="32516"/>
                    <a:pt x="34505" y="32397"/>
                    <a:pt x="34648" y="3233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1" name="Google Shape;975;p8"/>
            <p:cNvSpPr/>
            <p:nvPr/>
          </p:nvSpPr>
          <p:spPr>
            <a:xfrm>
              <a:off x="953675" y="3873825"/>
              <a:ext cx="242625" cy="319700"/>
            </a:xfrm>
            <a:custGeom>
              <a:avLst/>
              <a:gdLst/>
              <a:ahLst/>
              <a:cxnLst/>
              <a:rect l="l" t="t" r="r" b="b"/>
              <a:pathLst>
                <a:path w="9705" h="12788" extrusionOk="0">
                  <a:moveTo>
                    <a:pt x="358" y="0"/>
                  </a:moveTo>
                  <a:cubicBezTo>
                    <a:pt x="251" y="107"/>
                    <a:pt x="132" y="191"/>
                    <a:pt x="1" y="274"/>
                  </a:cubicBezTo>
                  <a:lnTo>
                    <a:pt x="9347" y="12788"/>
                  </a:lnTo>
                  <a:cubicBezTo>
                    <a:pt x="9430" y="12669"/>
                    <a:pt x="9549" y="12573"/>
                    <a:pt x="9704" y="1251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2" name="Google Shape;976;p8"/>
            <p:cNvSpPr/>
            <p:nvPr/>
          </p:nvSpPr>
          <p:spPr>
            <a:xfrm>
              <a:off x="1015000" y="4311375"/>
              <a:ext cx="67875" cy="261950"/>
            </a:xfrm>
            <a:custGeom>
              <a:avLst/>
              <a:gdLst/>
              <a:ahLst/>
              <a:cxnLst/>
              <a:rect l="l" t="t" r="r" b="b"/>
              <a:pathLst>
                <a:path w="2715" h="10478" extrusionOk="0">
                  <a:moveTo>
                    <a:pt x="405" y="0"/>
                  </a:moveTo>
                  <a:lnTo>
                    <a:pt x="0" y="227"/>
                  </a:lnTo>
                  <a:lnTo>
                    <a:pt x="893" y="4215"/>
                  </a:lnTo>
                  <a:lnTo>
                    <a:pt x="1012" y="4775"/>
                  </a:lnTo>
                  <a:lnTo>
                    <a:pt x="2263" y="10478"/>
                  </a:lnTo>
                  <a:cubicBezTo>
                    <a:pt x="2355" y="10432"/>
                    <a:pt x="2447" y="10414"/>
                    <a:pt x="2545" y="10414"/>
                  </a:cubicBezTo>
                  <a:cubicBezTo>
                    <a:pt x="2573" y="10414"/>
                    <a:pt x="2602" y="10416"/>
                    <a:pt x="2632" y="10418"/>
                  </a:cubicBezTo>
                  <a:cubicBezTo>
                    <a:pt x="2667" y="10418"/>
                    <a:pt x="2679" y="10430"/>
                    <a:pt x="2715" y="10430"/>
                  </a:cubicBezTo>
                  <a:lnTo>
                    <a:pt x="1358" y="4322"/>
                  </a:lnTo>
                  <a:lnTo>
                    <a:pt x="1239" y="3751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3" name="Google Shape;977;p8"/>
            <p:cNvSpPr/>
            <p:nvPr/>
          </p:nvSpPr>
          <p:spPr>
            <a:xfrm>
              <a:off x="1011725" y="4302450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0" y="0"/>
                  </a:moveTo>
                  <a:lnTo>
                    <a:pt x="24" y="107"/>
                  </a:lnTo>
                  <a:lnTo>
                    <a:pt x="84" y="72"/>
                  </a:lnTo>
                  <a:cubicBezTo>
                    <a:pt x="48" y="60"/>
                    <a:pt x="12" y="36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4" name="Google Shape;978;p8"/>
            <p:cNvSpPr/>
            <p:nvPr/>
          </p:nvSpPr>
          <p:spPr>
            <a:xfrm>
              <a:off x="919450" y="3886925"/>
              <a:ext cx="99725" cy="406625"/>
            </a:xfrm>
            <a:custGeom>
              <a:avLst/>
              <a:gdLst/>
              <a:ahLst/>
              <a:cxnLst/>
              <a:rect l="l" t="t" r="r" b="b"/>
              <a:pathLst>
                <a:path w="3989" h="16265" extrusionOk="0">
                  <a:moveTo>
                    <a:pt x="12" y="0"/>
                  </a:moveTo>
                  <a:cubicBezTo>
                    <a:pt x="0" y="24"/>
                    <a:pt x="0" y="72"/>
                    <a:pt x="12" y="107"/>
                  </a:cubicBezTo>
                  <a:lnTo>
                    <a:pt x="3596" y="16264"/>
                  </a:lnTo>
                  <a:cubicBezTo>
                    <a:pt x="3644" y="16074"/>
                    <a:pt x="3810" y="15955"/>
                    <a:pt x="3989" y="15955"/>
                  </a:cubicBezTo>
                  <a:lnTo>
                    <a:pt x="441" y="12"/>
                  </a:lnTo>
                  <a:lnTo>
                    <a:pt x="167" y="12"/>
                  </a:lnTo>
                  <a:cubicBezTo>
                    <a:pt x="119" y="12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5" name="Google Shape;979;p8"/>
            <p:cNvSpPr/>
            <p:nvPr/>
          </p:nvSpPr>
          <p:spPr>
            <a:xfrm>
              <a:off x="889075" y="4214625"/>
              <a:ext cx="298000" cy="168500"/>
            </a:xfrm>
            <a:custGeom>
              <a:avLst/>
              <a:gdLst/>
              <a:ahLst/>
              <a:cxnLst/>
              <a:rect l="l" t="t" r="r" b="b"/>
              <a:pathLst>
                <a:path w="11920" h="6740" extrusionOk="0">
                  <a:moveTo>
                    <a:pt x="11717" y="1"/>
                  </a:moveTo>
                  <a:lnTo>
                    <a:pt x="5621" y="3251"/>
                  </a:lnTo>
                  <a:lnTo>
                    <a:pt x="5621" y="3287"/>
                  </a:lnTo>
                  <a:cubicBezTo>
                    <a:pt x="5586" y="3506"/>
                    <a:pt x="5407" y="3669"/>
                    <a:pt x="5191" y="3669"/>
                  </a:cubicBezTo>
                  <a:cubicBezTo>
                    <a:pt x="5183" y="3669"/>
                    <a:pt x="5176" y="3668"/>
                    <a:pt x="5168" y="3668"/>
                  </a:cubicBezTo>
                  <a:cubicBezTo>
                    <a:pt x="5097" y="3668"/>
                    <a:pt x="5037" y="3632"/>
                    <a:pt x="4978" y="3585"/>
                  </a:cubicBezTo>
                  <a:lnTo>
                    <a:pt x="4918" y="3620"/>
                  </a:lnTo>
                  <a:lnTo>
                    <a:pt x="1" y="6240"/>
                  </a:lnTo>
                  <a:lnTo>
                    <a:pt x="1" y="6740"/>
                  </a:lnTo>
                  <a:lnTo>
                    <a:pt x="5025" y="4085"/>
                  </a:lnTo>
                  <a:lnTo>
                    <a:pt x="5418" y="3859"/>
                  </a:lnTo>
                  <a:lnTo>
                    <a:pt x="11836" y="453"/>
                  </a:lnTo>
                  <a:lnTo>
                    <a:pt x="11919" y="406"/>
                  </a:lnTo>
                  <a:cubicBezTo>
                    <a:pt x="11824" y="287"/>
                    <a:pt x="11752" y="156"/>
                    <a:pt x="1171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6" name="Google Shape;980;p8"/>
            <p:cNvSpPr/>
            <p:nvPr/>
          </p:nvSpPr>
          <p:spPr>
            <a:xfrm>
              <a:off x="889375" y="3623200"/>
              <a:ext cx="34550" cy="166100"/>
            </a:xfrm>
            <a:custGeom>
              <a:avLst/>
              <a:gdLst/>
              <a:ahLst/>
              <a:cxnLst/>
              <a:rect l="l" t="t" r="r" b="b"/>
              <a:pathLst>
                <a:path w="1382" h="6644" extrusionOk="0">
                  <a:moveTo>
                    <a:pt x="1" y="0"/>
                  </a:moveTo>
                  <a:lnTo>
                    <a:pt x="1" y="2155"/>
                  </a:lnTo>
                  <a:lnTo>
                    <a:pt x="953" y="6644"/>
                  </a:lnTo>
                  <a:cubicBezTo>
                    <a:pt x="1084" y="6608"/>
                    <a:pt x="1227" y="6573"/>
                    <a:pt x="1382" y="65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7" name="Google Shape;981;p8"/>
            <p:cNvSpPr/>
            <p:nvPr/>
          </p:nvSpPr>
          <p:spPr>
            <a:xfrm>
              <a:off x="889075" y="3786975"/>
              <a:ext cx="91725" cy="100275"/>
            </a:xfrm>
            <a:custGeom>
              <a:avLst/>
              <a:gdLst/>
              <a:ahLst/>
              <a:cxnLst/>
              <a:rect l="l" t="t" r="r" b="b"/>
              <a:pathLst>
                <a:path w="3669" h="4011" extrusionOk="0">
                  <a:moveTo>
                    <a:pt x="1573" y="1"/>
                  </a:moveTo>
                  <a:cubicBezTo>
                    <a:pt x="1513" y="1"/>
                    <a:pt x="1454" y="4"/>
                    <a:pt x="1394" y="10"/>
                  </a:cubicBezTo>
                  <a:cubicBezTo>
                    <a:pt x="1239" y="22"/>
                    <a:pt x="1096" y="57"/>
                    <a:pt x="953" y="93"/>
                  </a:cubicBezTo>
                  <a:cubicBezTo>
                    <a:pt x="584" y="212"/>
                    <a:pt x="239" y="450"/>
                    <a:pt x="1" y="748"/>
                  </a:cubicBezTo>
                  <a:lnTo>
                    <a:pt x="1" y="3272"/>
                  </a:lnTo>
                  <a:cubicBezTo>
                    <a:pt x="299" y="3641"/>
                    <a:pt x="739" y="3903"/>
                    <a:pt x="1227" y="3998"/>
                  </a:cubicBezTo>
                  <a:cubicBezTo>
                    <a:pt x="1275" y="4010"/>
                    <a:pt x="1334" y="4010"/>
                    <a:pt x="1370" y="4010"/>
                  </a:cubicBezTo>
                  <a:lnTo>
                    <a:pt x="1680" y="4010"/>
                  </a:lnTo>
                  <a:cubicBezTo>
                    <a:pt x="2001" y="3998"/>
                    <a:pt x="2311" y="3891"/>
                    <a:pt x="2585" y="3748"/>
                  </a:cubicBezTo>
                  <a:cubicBezTo>
                    <a:pt x="2716" y="3665"/>
                    <a:pt x="2835" y="3581"/>
                    <a:pt x="2942" y="3474"/>
                  </a:cubicBezTo>
                  <a:cubicBezTo>
                    <a:pt x="3287" y="3153"/>
                    <a:pt x="3525" y="2700"/>
                    <a:pt x="3561" y="2200"/>
                  </a:cubicBezTo>
                  <a:cubicBezTo>
                    <a:pt x="3668" y="1093"/>
                    <a:pt x="2847" y="117"/>
                    <a:pt x="1751" y="10"/>
                  </a:cubicBezTo>
                  <a:cubicBezTo>
                    <a:pt x="1692" y="4"/>
                    <a:pt x="1632" y="1"/>
                    <a:pt x="157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8" name="Google Shape;982;p8"/>
            <p:cNvSpPr/>
            <p:nvPr/>
          </p:nvSpPr>
          <p:spPr>
            <a:xfrm>
              <a:off x="3670975" y="4475375"/>
              <a:ext cx="17900" cy="18025"/>
            </a:xfrm>
            <a:custGeom>
              <a:avLst/>
              <a:gdLst/>
              <a:ahLst/>
              <a:cxnLst/>
              <a:rect l="l" t="t" r="r" b="b"/>
              <a:pathLst>
                <a:path w="716" h="721" extrusionOk="0">
                  <a:moveTo>
                    <a:pt x="358" y="0"/>
                  </a:moveTo>
                  <a:cubicBezTo>
                    <a:pt x="177" y="0"/>
                    <a:pt x="12" y="129"/>
                    <a:pt x="1" y="334"/>
                  </a:cubicBezTo>
                  <a:cubicBezTo>
                    <a:pt x="1" y="394"/>
                    <a:pt x="1" y="441"/>
                    <a:pt x="25" y="501"/>
                  </a:cubicBezTo>
                  <a:cubicBezTo>
                    <a:pt x="72" y="620"/>
                    <a:pt x="179" y="715"/>
                    <a:pt x="322" y="715"/>
                  </a:cubicBezTo>
                  <a:cubicBezTo>
                    <a:pt x="341" y="719"/>
                    <a:pt x="359" y="720"/>
                    <a:pt x="377" y="720"/>
                  </a:cubicBezTo>
                  <a:cubicBezTo>
                    <a:pt x="546" y="720"/>
                    <a:pt x="694" y="576"/>
                    <a:pt x="715" y="394"/>
                  </a:cubicBezTo>
                  <a:cubicBezTo>
                    <a:pt x="715" y="322"/>
                    <a:pt x="691" y="239"/>
                    <a:pt x="668" y="179"/>
                  </a:cubicBezTo>
                  <a:cubicBezTo>
                    <a:pt x="608" y="96"/>
                    <a:pt x="513" y="25"/>
                    <a:pt x="382" y="1"/>
                  </a:cubicBezTo>
                  <a:cubicBezTo>
                    <a:pt x="374" y="0"/>
                    <a:pt x="366" y="0"/>
                    <a:pt x="35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29" name="Google Shape;983;p8"/>
            <p:cNvSpPr/>
            <p:nvPr/>
          </p:nvSpPr>
          <p:spPr>
            <a:xfrm>
              <a:off x="2319625" y="4195250"/>
              <a:ext cx="36625" cy="35925"/>
            </a:xfrm>
            <a:custGeom>
              <a:avLst/>
              <a:gdLst/>
              <a:ahLst/>
              <a:cxnLst/>
              <a:rect l="l" t="t" r="r" b="b"/>
              <a:pathLst>
                <a:path w="1465" h="1437" extrusionOk="0">
                  <a:moveTo>
                    <a:pt x="741" y="1"/>
                  </a:moveTo>
                  <a:cubicBezTo>
                    <a:pt x="356" y="1"/>
                    <a:pt x="35" y="290"/>
                    <a:pt x="12" y="657"/>
                  </a:cubicBezTo>
                  <a:cubicBezTo>
                    <a:pt x="0" y="943"/>
                    <a:pt x="131" y="1193"/>
                    <a:pt x="346" y="1324"/>
                  </a:cubicBezTo>
                  <a:cubicBezTo>
                    <a:pt x="441" y="1383"/>
                    <a:pt x="548" y="1431"/>
                    <a:pt x="667" y="1431"/>
                  </a:cubicBezTo>
                  <a:cubicBezTo>
                    <a:pt x="683" y="1435"/>
                    <a:pt x="698" y="1436"/>
                    <a:pt x="711" y="1436"/>
                  </a:cubicBezTo>
                  <a:cubicBezTo>
                    <a:pt x="739" y="1436"/>
                    <a:pt x="762" y="1431"/>
                    <a:pt x="786" y="1431"/>
                  </a:cubicBezTo>
                  <a:cubicBezTo>
                    <a:pt x="1132" y="1383"/>
                    <a:pt x="1405" y="1133"/>
                    <a:pt x="1441" y="776"/>
                  </a:cubicBezTo>
                  <a:cubicBezTo>
                    <a:pt x="1465" y="371"/>
                    <a:pt x="1167" y="38"/>
                    <a:pt x="786" y="2"/>
                  </a:cubicBezTo>
                  <a:cubicBezTo>
                    <a:pt x="771" y="1"/>
                    <a:pt x="756" y="1"/>
                    <a:pt x="74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0" name="Google Shape;984;p8"/>
            <p:cNvSpPr/>
            <p:nvPr/>
          </p:nvSpPr>
          <p:spPr>
            <a:xfrm>
              <a:off x="1181675" y="4184500"/>
              <a:ext cx="50625" cy="49950"/>
            </a:xfrm>
            <a:custGeom>
              <a:avLst/>
              <a:gdLst/>
              <a:ahLst/>
              <a:cxnLst/>
              <a:rect l="l" t="t" r="r" b="b"/>
              <a:pathLst>
                <a:path w="2025" h="1998" extrusionOk="0">
                  <a:moveTo>
                    <a:pt x="1021" y="0"/>
                  </a:moveTo>
                  <a:cubicBezTo>
                    <a:pt x="872" y="0"/>
                    <a:pt x="724" y="27"/>
                    <a:pt x="584" y="87"/>
                  </a:cubicBezTo>
                  <a:cubicBezTo>
                    <a:pt x="429" y="134"/>
                    <a:pt x="310" y="242"/>
                    <a:pt x="227" y="361"/>
                  </a:cubicBezTo>
                  <a:cubicBezTo>
                    <a:pt x="108" y="503"/>
                    <a:pt x="37" y="706"/>
                    <a:pt x="13" y="908"/>
                  </a:cubicBezTo>
                  <a:cubicBezTo>
                    <a:pt x="1" y="1015"/>
                    <a:pt x="13" y="1123"/>
                    <a:pt x="37" y="1218"/>
                  </a:cubicBezTo>
                  <a:cubicBezTo>
                    <a:pt x="60" y="1373"/>
                    <a:pt x="132" y="1504"/>
                    <a:pt x="227" y="1623"/>
                  </a:cubicBezTo>
                  <a:cubicBezTo>
                    <a:pt x="310" y="1730"/>
                    <a:pt x="418" y="1813"/>
                    <a:pt x="537" y="1896"/>
                  </a:cubicBezTo>
                  <a:cubicBezTo>
                    <a:pt x="656" y="1956"/>
                    <a:pt x="787" y="1992"/>
                    <a:pt x="930" y="1992"/>
                  </a:cubicBezTo>
                  <a:cubicBezTo>
                    <a:pt x="964" y="1996"/>
                    <a:pt x="998" y="1998"/>
                    <a:pt x="1033" y="1998"/>
                  </a:cubicBezTo>
                  <a:cubicBezTo>
                    <a:pt x="1203" y="1998"/>
                    <a:pt x="1372" y="1950"/>
                    <a:pt x="1501" y="1861"/>
                  </a:cubicBezTo>
                  <a:cubicBezTo>
                    <a:pt x="1632" y="1789"/>
                    <a:pt x="1739" y="1682"/>
                    <a:pt x="1834" y="1563"/>
                  </a:cubicBezTo>
                  <a:cubicBezTo>
                    <a:pt x="1906" y="1456"/>
                    <a:pt x="1965" y="1325"/>
                    <a:pt x="2001" y="1194"/>
                  </a:cubicBezTo>
                  <a:cubicBezTo>
                    <a:pt x="2013" y="1158"/>
                    <a:pt x="2013" y="1123"/>
                    <a:pt x="2013" y="1087"/>
                  </a:cubicBezTo>
                  <a:cubicBezTo>
                    <a:pt x="2025" y="968"/>
                    <a:pt x="2013" y="861"/>
                    <a:pt x="1977" y="742"/>
                  </a:cubicBezTo>
                  <a:cubicBezTo>
                    <a:pt x="1882" y="349"/>
                    <a:pt x="1537" y="27"/>
                    <a:pt x="1108" y="3"/>
                  </a:cubicBezTo>
                  <a:cubicBezTo>
                    <a:pt x="1079" y="1"/>
                    <a:pt x="1050" y="0"/>
                    <a:pt x="102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1" name="Google Shape;985;p8"/>
            <p:cNvSpPr/>
            <p:nvPr/>
          </p:nvSpPr>
          <p:spPr>
            <a:xfrm>
              <a:off x="1061125" y="4571450"/>
              <a:ext cx="36050" cy="28975"/>
            </a:xfrm>
            <a:custGeom>
              <a:avLst/>
              <a:gdLst/>
              <a:ahLst/>
              <a:cxnLst/>
              <a:rect l="l" t="t" r="r" b="b"/>
              <a:pathLst>
                <a:path w="1442" h="1159" extrusionOk="0">
                  <a:moveTo>
                    <a:pt x="720" y="0"/>
                  </a:moveTo>
                  <a:cubicBezTo>
                    <a:pt x="615" y="0"/>
                    <a:pt x="516" y="24"/>
                    <a:pt x="418" y="63"/>
                  </a:cubicBezTo>
                  <a:cubicBezTo>
                    <a:pt x="191" y="170"/>
                    <a:pt x="37" y="373"/>
                    <a:pt x="13" y="646"/>
                  </a:cubicBezTo>
                  <a:cubicBezTo>
                    <a:pt x="1" y="837"/>
                    <a:pt x="60" y="1027"/>
                    <a:pt x="179" y="1158"/>
                  </a:cubicBezTo>
                  <a:lnTo>
                    <a:pt x="1251" y="1158"/>
                  </a:lnTo>
                  <a:cubicBezTo>
                    <a:pt x="1358" y="1063"/>
                    <a:pt x="1418" y="908"/>
                    <a:pt x="1430" y="766"/>
                  </a:cubicBezTo>
                  <a:cubicBezTo>
                    <a:pt x="1441" y="718"/>
                    <a:pt x="1430" y="670"/>
                    <a:pt x="1430" y="611"/>
                  </a:cubicBezTo>
                  <a:cubicBezTo>
                    <a:pt x="1418" y="468"/>
                    <a:pt x="1346" y="313"/>
                    <a:pt x="1239" y="206"/>
                  </a:cubicBezTo>
                  <a:cubicBezTo>
                    <a:pt x="1132" y="111"/>
                    <a:pt x="1013" y="51"/>
                    <a:pt x="870" y="15"/>
                  </a:cubicBezTo>
                  <a:cubicBezTo>
                    <a:pt x="834" y="15"/>
                    <a:pt x="822" y="4"/>
                    <a:pt x="787" y="4"/>
                  </a:cubicBezTo>
                  <a:cubicBezTo>
                    <a:pt x="764" y="1"/>
                    <a:pt x="742" y="0"/>
                    <a:pt x="7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2" name="Google Shape;986;p8"/>
            <p:cNvSpPr/>
            <p:nvPr/>
          </p:nvSpPr>
          <p:spPr>
            <a:xfrm>
              <a:off x="1745750" y="4188500"/>
              <a:ext cx="36925" cy="35975"/>
            </a:xfrm>
            <a:custGeom>
              <a:avLst/>
              <a:gdLst/>
              <a:ahLst/>
              <a:cxnLst/>
              <a:rect l="l" t="t" r="r" b="b"/>
              <a:pathLst>
                <a:path w="1477" h="1439" extrusionOk="0">
                  <a:moveTo>
                    <a:pt x="720" y="1"/>
                  </a:moveTo>
                  <a:cubicBezTo>
                    <a:pt x="643" y="1"/>
                    <a:pt x="566" y="20"/>
                    <a:pt x="488" y="46"/>
                  </a:cubicBezTo>
                  <a:cubicBezTo>
                    <a:pt x="465" y="70"/>
                    <a:pt x="441" y="70"/>
                    <a:pt x="417" y="82"/>
                  </a:cubicBezTo>
                  <a:cubicBezTo>
                    <a:pt x="286" y="153"/>
                    <a:pt x="167" y="260"/>
                    <a:pt x="107" y="391"/>
                  </a:cubicBezTo>
                  <a:cubicBezTo>
                    <a:pt x="84" y="403"/>
                    <a:pt x="84" y="439"/>
                    <a:pt x="72" y="451"/>
                  </a:cubicBezTo>
                  <a:cubicBezTo>
                    <a:pt x="48" y="510"/>
                    <a:pt x="24" y="582"/>
                    <a:pt x="24" y="641"/>
                  </a:cubicBezTo>
                  <a:cubicBezTo>
                    <a:pt x="0" y="736"/>
                    <a:pt x="0" y="820"/>
                    <a:pt x="36" y="903"/>
                  </a:cubicBezTo>
                  <a:cubicBezTo>
                    <a:pt x="60" y="1022"/>
                    <a:pt x="119" y="1117"/>
                    <a:pt x="214" y="1213"/>
                  </a:cubicBezTo>
                  <a:lnTo>
                    <a:pt x="226" y="1225"/>
                  </a:lnTo>
                  <a:cubicBezTo>
                    <a:pt x="345" y="1344"/>
                    <a:pt x="488" y="1415"/>
                    <a:pt x="667" y="1439"/>
                  </a:cubicBezTo>
                  <a:cubicBezTo>
                    <a:pt x="762" y="1439"/>
                    <a:pt x="846" y="1439"/>
                    <a:pt x="941" y="1403"/>
                  </a:cubicBezTo>
                  <a:cubicBezTo>
                    <a:pt x="1084" y="1356"/>
                    <a:pt x="1227" y="1272"/>
                    <a:pt x="1310" y="1153"/>
                  </a:cubicBezTo>
                  <a:cubicBezTo>
                    <a:pt x="1381" y="1046"/>
                    <a:pt x="1441" y="927"/>
                    <a:pt x="1441" y="784"/>
                  </a:cubicBezTo>
                  <a:cubicBezTo>
                    <a:pt x="1477" y="451"/>
                    <a:pt x="1274" y="165"/>
                    <a:pt x="1000" y="46"/>
                  </a:cubicBezTo>
                  <a:cubicBezTo>
                    <a:pt x="941" y="22"/>
                    <a:pt x="869" y="10"/>
                    <a:pt x="810" y="10"/>
                  </a:cubicBezTo>
                  <a:cubicBezTo>
                    <a:pt x="780" y="3"/>
                    <a:pt x="750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3" name="Google Shape;987;p8"/>
            <p:cNvSpPr/>
            <p:nvPr/>
          </p:nvSpPr>
          <p:spPr>
            <a:xfrm>
              <a:off x="3568600" y="4511575"/>
              <a:ext cx="36025" cy="35350"/>
            </a:xfrm>
            <a:custGeom>
              <a:avLst/>
              <a:gdLst/>
              <a:ahLst/>
              <a:cxnLst/>
              <a:rect l="l" t="t" r="r" b="b"/>
              <a:pathLst>
                <a:path w="1441" h="1414" extrusionOk="0">
                  <a:moveTo>
                    <a:pt x="703" y="0"/>
                  </a:moveTo>
                  <a:cubicBezTo>
                    <a:pt x="544" y="0"/>
                    <a:pt x="394" y="58"/>
                    <a:pt x="262" y="160"/>
                  </a:cubicBezTo>
                  <a:cubicBezTo>
                    <a:pt x="143" y="255"/>
                    <a:pt x="71" y="386"/>
                    <a:pt x="24" y="553"/>
                  </a:cubicBezTo>
                  <a:cubicBezTo>
                    <a:pt x="12" y="577"/>
                    <a:pt x="12" y="624"/>
                    <a:pt x="12" y="660"/>
                  </a:cubicBezTo>
                  <a:cubicBezTo>
                    <a:pt x="0" y="839"/>
                    <a:pt x="48" y="994"/>
                    <a:pt x="143" y="1136"/>
                  </a:cubicBezTo>
                  <a:cubicBezTo>
                    <a:pt x="250" y="1267"/>
                    <a:pt x="405" y="1375"/>
                    <a:pt x="572" y="1398"/>
                  </a:cubicBezTo>
                  <a:cubicBezTo>
                    <a:pt x="607" y="1398"/>
                    <a:pt x="619" y="1410"/>
                    <a:pt x="655" y="1410"/>
                  </a:cubicBezTo>
                  <a:cubicBezTo>
                    <a:pt x="677" y="1413"/>
                    <a:pt x="699" y="1414"/>
                    <a:pt x="721" y="1414"/>
                  </a:cubicBezTo>
                  <a:cubicBezTo>
                    <a:pt x="913" y="1414"/>
                    <a:pt x="1098" y="1324"/>
                    <a:pt x="1226" y="1196"/>
                  </a:cubicBezTo>
                  <a:cubicBezTo>
                    <a:pt x="1286" y="1136"/>
                    <a:pt x="1334" y="1053"/>
                    <a:pt x="1369" y="982"/>
                  </a:cubicBezTo>
                  <a:cubicBezTo>
                    <a:pt x="1393" y="910"/>
                    <a:pt x="1405" y="851"/>
                    <a:pt x="1429" y="779"/>
                  </a:cubicBezTo>
                  <a:cubicBezTo>
                    <a:pt x="1441" y="672"/>
                    <a:pt x="1429" y="565"/>
                    <a:pt x="1393" y="482"/>
                  </a:cubicBezTo>
                  <a:cubicBezTo>
                    <a:pt x="1310" y="220"/>
                    <a:pt x="1072" y="29"/>
                    <a:pt x="786" y="5"/>
                  </a:cubicBezTo>
                  <a:cubicBezTo>
                    <a:pt x="758" y="2"/>
                    <a:pt x="731" y="0"/>
                    <a:pt x="70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4" name="Google Shape;988;p8"/>
            <p:cNvSpPr/>
            <p:nvPr/>
          </p:nvSpPr>
          <p:spPr>
            <a:xfrm>
              <a:off x="2968800" y="4112475"/>
              <a:ext cx="37550" cy="35500"/>
            </a:xfrm>
            <a:custGeom>
              <a:avLst/>
              <a:gdLst/>
              <a:ahLst/>
              <a:cxnLst/>
              <a:rect l="l" t="t" r="r" b="b"/>
              <a:pathLst>
                <a:path w="1502" h="1420" extrusionOk="0">
                  <a:moveTo>
                    <a:pt x="736" y="0"/>
                  </a:moveTo>
                  <a:cubicBezTo>
                    <a:pt x="380" y="0"/>
                    <a:pt x="59" y="287"/>
                    <a:pt x="25" y="658"/>
                  </a:cubicBezTo>
                  <a:cubicBezTo>
                    <a:pt x="1" y="896"/>
                    <a:pt x="96" y="1122"/>
                    <a:pt x="263" y="1277"/>
                  </a:cubicBezTo>
                  <a:cubicBezTo>
                    <a:pt x="382" y="1349"/>
                    <a:pt x="525" y="1408"/>
                    <a:pt x="703" y="1420"/>
                  </a:cubicBezTo>
                  <a:lnTo>
                    <a:pt x="775" y="1420"/>
                  </a:lnTo>
                  <a:cubicBezTo>
                    <a:pt x="918" y="1408"/>
                    <a:pt x="1073" y="1349"/>
                    <a:pt x="1192" y="1265"/>
                  </a:cubicBezTo>
                  <a:cubicBezTo>
                    <a:pt x="1334" y="1146"/>
                    <a:pt x="1430" y="979"/>
                    <a:pt x="1454" y="777"/>
                  </a:cubicBezTo>
                  <a:cubicBezTo>
                    <a:pt x="1501" y="396"/>
                    <a:pt x="1203" y="39"/>
                    <a:pt x="799" y="3"/>
                  </a:cubicBezTo>
                  <a:cubicBezTo>
                    <a:pt x="778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5" name="Google Shape;989;p8"/>
            <p:cNvSpPr/>
            <p:nvPr/>
          </p:nvSpPr>
          <p:spPr>
            <a:xfrm>
              <a:off x="1008750" y="42854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15" y="1"/>
                    <a:pt x="72" y="132"/>
                    <a:pt x="24" y="310"/>
                  </a:cubicBezTo>
                  <a:cubicBezTo>
                    <a:pt x="24" y="322"/>
                    <a:pt x="12" y="358"/>
                    <a:pt x="12" y="370"/>
                  </a:cubicBezTo>
                  <a:cubicBezTo>
                    <a:pt x="0" y="489"/>
                    <a:pt x="36" y="596"/>
                    <a:pt x="107" y="679"/>
                  </a:cubicBezTo>
                  <a:cubicBezTo>
                    <a:pt x="131" y="715"/>
                    <a:pt x="167" y="739"/>
                    <a:pt x="191" y="751"/>
                  </a:cubicBezTo>
                  <a:cubicBezTo>
                    <a:pt x="250" y="798"/>
                    <a:pt x="310" y="834"/>
                    <a:pt x="381" y="834"/>
                  </a:cubicBezTo>
                  <a:cubicBezTo>
                    <a:pt x="389" y="834"/>
                    <a:pt x="396" y="835"/>
                    <a:pt x="404" y="835"/>
                  </a:cubicBezTo>
                  <a:cubicBezTo>
                    <a:pt x="620" y="835"/>
                    <a:pt x="799" y="672"/>
                    <a:pt x="834" y="453"/>
                  </a:cubicBezTo>
                  <a:lnTo>
                    <a:pt x="834" y="417"/>
                  </a:lnTo>
                  <a:cubicBezTo>
                    <a:pt x="834" y="203"/>
                    <a:pt x="679" y="24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6" name="Google Shape;990;p8"/>
            <p:cNvSpPr/>
            <p:nvPr/>
          </p:nvSpPr>
          <p:spPr>
            <a:xfrm>
              <a:off x="1388550" y="4405125"/>
              <a:ext cx="20875" cy="20950"/>
            </a:xfrm>
            <a:custGeom>
              <a:avLst/>
              <a:gdLst/>
              <a:ahLst/>
              <a:cxnLst/>
              <a:rect l="l" t="t" r="r" b="b"/>
              <a:pathLst>
                <a:path w="835" h="838" extrusionOk="0">
                  <a:moveTo>
                    <a:pt x="465" y="1"/>
                  </a:moveTo>
                  <a:cubicBezTo>
                    <a:pt x="405" y="1"/>
                    <a:pt x="346" y="1"/>
                    <a:pt x="298" y="13"/>
                  </a:cubicBezTo>
                  <a:cubicBezTo>
                    <a:pt x="239" y="37"/>
                    <a:pt x="191" y="60"/>
                    <a:pt x="155" y="108"/>
                  </a:cubicBezTo>
                  <a:cubicBezTo>
                    <a:pt x="72" y="168"/>
                    <a:pt x="13" y="275"/>
                    <a:pt x="13" y="370"/>
                  </a:cubicBezTo>
                  <a:cubicBezTo>
                    <a:pt x="1" y="477"/>
                    <a:pt x="36" y="572"/>
                    <a:pt x="96" y="656"/>
                  </a:cubicBezTo>
                  <a:cubicBezTo>
                    <a:pt x="155" y="751"/>
                    <a:pt x="251" y="822"/>
                    <a:pt x="394" y="834"/>
                  </a:cubicBezTo>
                  <a:cubicBezTo>
                    <a:pt x="409" y="836"/>
                    <a:pt x="425" y="837"/>
                    <a:pt x="441" y="837"/>
                  </a:cubicBezTo>
                  <a:cubicBezTo>
                    <a:pt x="520" y="837"/>
                    <a:pt x="596" y="813"/>
                    <a:pt x="656" y="763"/>
                  </a:cubicBezTo>
                  <a:cubicBezTo>
                    <a:pt x="751" y="703"/>
                    <a:pt x="822" y="584"/>
                    <a:pt x="834" y="465"/>
                  </a:cubicBezTo>
                  <a:cubicBezTo>
                    <a:pt x="834" y="394"/>
                    <a:pt x="834" y="334"/>
                    <a:pt x="810" y="275"/>
                  </a:cubicBezTo>
                  <a:lnTo>
                    <a:pt x="810" y="251"/>
                  </a:lnTo>
                  <a:cubicBezTo>
                    <a:pt x="751" y="120"/>
                    <a:pt x="632" y="13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7" name="Google Shape;991;p8"/>
            <p:cNvSpPr/>
            <p:nvPr/>
          </p:nvSpPr>
          <p:spPr>
            <a:xfrm>
              <a:off x="1214725" y="4506025"/>
              <a:ext cx="20850" cy="20900"/>
            </a:xfrm>
            <a:custGeom>
              <a:avLst/>
              <a:gdLst/>
              <a:ahLst/>
              <a:cxnLst/>
              <a:rect l="l" t="t" r="r" b="b"/>
              <a:pathLst>
                <a:path w="834" h="836" extrusionOk="0">
                  <a:moveTo>
                    <a:pt x="425" y="0"/>
                  </a:moveTo>
                  <a:cubicBezTo>
                    <a:pt x="200" y="0"/>
                    <a:pt x="23" y="141"/>
                    <a:pt x="0" y="370"/>
                  </a:cubicBezTo>
                  <a:cubicBezTo>
                    <a:pt x="0" y="430"/>
                    <a:pt x="0" y="501"/>
                    <a:pt x="36" y="561"/>
                  </a:cubicBezTo>
                  <a:cubicBezTo>
                    <a:pt x="96" y="716"/>
                    <a:pt x="215" y="823"/>
                    <a:pt x="381" y="835"/>
                  </a:cubicBezTo>
                  <a:cubicBezTo>
                    <a:pt x="389" y="835"/>
                    <a:pt x="396" y="835"/>
                    <a:pt x="404" y="835"/>
                  </a:cubicBezTo>
                  <a:cubicBezTo>
                    <a:pt x="631" y="835"/>
                    <a:pt x="810" y="661"/>
                    <a:pt x="822" y="454"/>
                  </a:cubicBezTo>
                  <a:cubicBezTo>
                    <a:pt x="834" y="358"/>
                    <a:pt x="798" y="251"/>
                    <a:pt x="727" y="156"/>
                  </a:cubicBezTo>
                  <a:cubicBezTo>
                    <a:pt x="679" y="73"/>
                    <a:pt x="572" y="13"/>
                    <a:pt x="453" y="1"/>
                  </a:cubicBezTo>
                  <a:cubicBezTo>
                    <a:pt x="444" y="1"/>
                    <a:pt x="434" y="0"/>
                    <a:pt x="4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8" name="Google Shape;992;p8"/>
            <p:cNvSpPr/>
            <p:nvPr/>
          </p:nvSpPr>
          <p:spPr>
            <a:xfrm>
              <a:off x="2064225" y="4565550"/>
              <a:ext cx="21175" cy="20600"/>
            </a:xfrm>
            <a:custGeom>
              <a:avLst/>
              <a:gdLst/>
              <a:ahLst/>
              <a:cxnLst/>
              <a:rect l="l" t="t" r="r" b="b"/>
              <a:pathLst>
                <a:path w="847" h="824" extrusionOk="0">
                  <a:moveTo>
                    <a:pt x="438" y="1"/>
                  </a:moveTo>
                  <a:cubicBezTo>
                    <a:pt x="213" y="1"/>
                    <a:pt x="36" y="142"/>
                    <a:pt x="13" y="370"/>
                  </a:cubicBezTo>
                  <a:cubicBezTo>
                    <a:pt x="1" y="609"/>
                    <a:pt x="144" y="799"/>
                    <a:pt x="394" y="823"/>
                  </a:cubicBezTo>
                  <a:cubicBezTo>
                    <a:pt x="402" y="823"/>
                    <a:pt x="411" y="824"/>
                    <a:pt x="419" y="824"/>
                  </a:cubicBezTo>
                  <a:cubicBezTo>
                    <a:pt x="645" y="824"/>
                    <a:pt x="823" y="671"/>
                    <a:pt x="834" y="442"/>
                  </a:cubicBezTo>
                  <a:cubicBezTo>
                    <a:pt x="846" y="204"/>
                    <a:pt x="691" y="13"/>
                    <a:pt x="465" y="1"/>
                  </a:cubicBezTo>
                  <a:cubicBezTo>
                    <a:pt x="456" y="1"/>
                    <a:pt x="447" y="1"/>
                    <a:pt x="4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39" name="Google Shape;993;p8"/>
            <p:cNvSpPr/>
            <p:nvPr/>
          </p:nvSpPr>
          <p:spPr>
            <a:xfrm>
              <a:off x="3153650" y="4535800"/>
              <a:ext cx="20875" cy="20900"/>
            </a:xfrm>
            <a:custGeom>
              <a:avLst/>
              <a:gdLst/>
              <a:ahLst/>
              <a:cxnLst/>
              <a:rect l="l" t="t" r="r" b="b"/>
              <a:pathLst>
                <a:path w="835" h="836" extrusionOk="0">
                  <a:moveTo>
                    <a:pt x="406" y="1"/>
                  </a:moveTo>
                  <a:cubicBezTo>
                    <a:pt x="251" y="13"/>
                    <a:pt x="132" y="84"/>
                    <a:pt x="60" y="203"/>
                  </a:cubicBezTo>
                  <a:cubicBezTo>
                    <a:pt x="36" y="251"/>
                    <a:pt x="13" y="310"/>
                    <a:pt x="1" y="382"/>
                  </a:cubicBezTo>
                  <a:cubicBezTo>
                    <a:pt x="1" y="465"/>
                    <a:pt x="13" y="537"/>
                    <a:pt x="48" y="596"/>
                  </a:cubicBezTo>
                  <a:cubicBezTo>
                    <a:pt x="96" y="679"/>
                    <a:pt x="167" y="763"/>
                    <a:pt x="251" y="798"/>
                  </a:cubicBezTo>
                  <a:cubicBezTo>
                    <a:pt x="298" y="822"/>
                    <a:pt x="334" y="834"/>
                    <a:pt x="370" y="834"/>
                  </a:cubicBezTo>
                  <a:cubicBezTo>
                    <a:pt x="382" y="835"/>
                    <a:pt x="394" y="836"/>
                    <a:pt x="406" y="836"/>
                  </a:cubicBezTo>
                  <a:cubicBezTo>
                    <a:pt x="513" y="836"/>
                    <a:pt x="618" y="790"/>
                    <a:pt x="703" y="715"/>
                  </a:cubicBezTo>
                  <a:cubicBezTo>
                    <a:pt x="739" y="668"/>
                    <a:pt x="775" y="620"/>
                    <a:pt x="787" y="560"/>
                  </a:cubicBezTo>
                  <a:cubicBezTo>
                    <a:pt x="810" y="537"/>
                    <a:pt x="822" y="489"/>
                    <a:pt x="822" y="465"/>
                  </a:cubicBezTo>
                  <a:cubicBezTo>
                    <a:pt x="834" y="322"/>
                    <a:pt x="775" y="203"/>
                    <a:pt x="703" y="120"/>
                  </a:cubicBezTo>
                  <a:cubicBezTo>
                    <a:pt x="644" y="60"/>
                    <a:pt x="548" y="13"/>
                    <a:pt x="45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0" name="Google Shape;994;p8"/>
            <p:cNvSpPr/>
            <p:nvPr/>
          </p:nvSpPr>
          <p:spPr>
            <a:xfrm>
              <a:off x="1938625" y="4462425"/>
              <a:ext cx="21450" cy="20550"/>
            </a:xfrm>
            <a:custGeom>
              <a:avLst/>
              <a:gdLst/>
              <a:ahLst/>
              <a:cxnLst/>
              <a:rect l="l" t="t" r="r" b="b"/>
              <a:pathLst>
                <a:path w="858" h="822" extrusionOk="0">
                  <a:moveTo>
                    <a:pt x="390" y="1"/>
                  </a:moveTo>
                  <a:cubicBezTo>
                    <a:pt x="293" y="1"/>
                    <a:pt x="202" y="43"/>
                    <a:pt x="143" y="102"/>
                  </a:cubicBezTo>
                  <a:cubicBezTo>
                    <a:pt x="72" y="162"/>
                    <a:pt x="24" y="269"/>
                    <a:pt x="12" y="376"/>
                  </a:cubicBezTo>
                  <a:cubicBezTo>
                    <a:pt x="0" y="602"/>
                    <a:pt x="143" y="793"/>
                    <a:pt x="358" y="816"/>
                  </a:cubicBezTo>
                  <a:lnTo>
                    <a:pt x="381" y="816"/>
                  </a:lnTo>
                  <a:cubicBezTo>
                    <a:pt x="402" y="820"/>
                    <a:pt x="423" y="822"/>
                    <a:pt x="443" y="822"/>
                  </a:cubicBezTo>
                  <a:cubicBezTo>
                    <a:pt x="632" y="822"/>
                    <a:pt x="791" y="679"/>
                    <a:pt x="834" y="507"/>
                  </a:cubicBezTo>
                  <a:cubicBezTo>
                    <a:pt x="834" y="495"/>
                    <a:pt x="846" y="471"/>
                    <a:pt x="846" y="447"/>
                  </a:cubicBezTo>
                  <a:cubicBezTo>
                    <a:pt x="858" y="209"/>
                    <a:pt x="691" y="19"/>
                    <a:pt x="453" y="7"/>
                  </a:cubicBezTo>
                  <a:cubicBezTo>
                    <a:pt x="432" y="3"/>
                    <a:pt x="411" y="1"/>
                    <a:pt x="3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1" name="Google Shape;995;p8"/>
            <p:cNvSpPr/>
            <p:nvPr/>
          </p:nvSpPr>
          <p:spPr>
            <a:xfrm>
              <a:off x="2063050" y="4381300"/>
              <a:ext cx="20850" cy="20650"/>
            </a:xfrm>
            <a:custGeom>
              <a:avLst/>
              <a:gdLst/>
              <a:ahLst/>
              <a:cxnLst/>
              <a:rect l="l" t="t" r="r" b="b"/>
              <a:pathLst>
                <a:path w="834" h="826" extrusionOk="0">
                  <a:moveTo>
                    <a:pt x="437" y="1"/>
                  </a:moveTo>
                  <a:cubicBezTo>
                    <a:pt x="212" y="1"/>
                    <a:pt x="35" y="142"/>
                    <a:pt x="24" y="371"/>
                  </a:cubicBezTo>
                  <a:cubicBezTo>
                    <a:pt x="0" y="573"/>
                    <a:pt x="107" y="728"/>
                    <a:pt x="274" y="787"/>
                  </a:cubicBezTo>
                  <a:cubicBezTo>
                    <a:pt x="322" y="811"/>
                    <a:pt x="346" y="823"/>
                    <a:pt x="393" y="823"/>
                  </a:cubicBezTo>
                  <a:cubicBezTo>
                    <a:pt x="408" y="825"/>
                    <a:pt x="424" y="825"/>
                    <a:pt x="439" y="825"/>
                  </a:cubicBezTo>
                  <a:cubicBezTo>
                    <a:pt x="646" y="825"/>
                    <a:pt x="823" y="676"/>
                    <a:pt x="834" y="454"/>
                  </a:cubicBezTo>
                  <a:lnTo>
                    <a:pt x="834" y="406"/>
                  </a:lnTo>
                  <a:cubicBezTo>
                    <a:pt x="834" y="192"/>
                    <a:pt x="691" y="13"/>
                    <a:pt x="465" y="1"/>
                  </a:cubicBezTo>
                  <a:cubicBezTo>
                    <a:pt x="455" y="1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996;p8"/>
          <p:cNvGrpSpPr/>
          <p:nvPr/>
        </p:nvGrpSpPr>
        <p:grpSpPr>
          <a:xfrm flipH="1">
            <a:off x="5463073" y="3282339"/>
            <a:ext cx="3680939" cy="1565485"/>
            <a:chOff x="889075" y="3382100"/>
            <a:chExt cx="2866775" cy="1219225"/>
          </a:xfrm>
        </p:grpSpPr>
        <p:sp>
          <p:nvSpPr>
            <p:cNvPr id="1049642" name="Google Shape;997;p8"/>
            <p:cNvSpPr/>
            <p:nvPr/>
          </p:nvSpPr>
          <p:spPr>
            <a:xfrm>
              <a:off x="2285400" y="4527175"/>
              <a:ext cx="133950" cy="42000"/>
            </a:xfrm>
            <a:custGeom>
              <a:avLst/>
              <a:gdLst/>
              <a:ahLst/>
              <a:cxnLst/>
              <a:rect l="l" t="t" r="r" b="b"/>
              <a:pathLst>
                <a:path w="5358" h="1680" extrusionOk="0">
                  <a:moveTo>
                    <a:pt x="4906" y="0"/>
                  </a:moveTo>
                  <a:lnTo>
                    <a:pt x="72" y="1203"/>
                  </a:lnTo>
                  <a:lnTo>
                    <a:pt x="0" y="1679"/>
                  </a:lnTo>
                  <a:lnTo>
                    <a:pt x="5358" y="358"/>
                  </a:lnTo>
                  <a:lnTo>
                    <a:pt x="5334" y="215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3" name="Google Shape;998;p8"/>
            <p:cNvSpPr/>
            <p:nvPr/>
          </p:nvSpPr>
          <p:spPr>
            <a:xfrm>
              <a:off x="2429750" y="452747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4" name="Google Shape;999;p8"/>
            <p:cNvSpPr/>
            <p:nvPr/>
          </p:nvSpPr>
          <p:spPr>
            <a:xfrm>
              <a:off x="2111850" y="4560225"/>
              <a:ext cx="163750" cy="40800"/>
            </a:xfrm>
            <a:custGeom>
              <a:avLst/>
              <a:gdLst/>
              <a:ahLst/>
              <a:cxnLst/>
              <a:rect l="l" t="t" r="r" b="b"/>
              <a:pathLst>
                <a:path w="6550" h="1632" extrusionOk="0">
                  <a:moveTo>
                    <a:pt x="6549" y="0"/>
                  </a:moveTo>
                  <a:lnTo>
                    <a:pt x="1" y="1631"/>
                  </a:lnTo>
                  <a:lnTo>
                    <a:pt x="1858" y="1631"/>
                  </a:lnTo>
                  <a:lnTo>
                    <a:pt x="6478" y="476"/>
                  </a:lnTo>
                  <a:lnTo>
                    <a:pt x="654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5" name="Google Shape;1000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6" name="Google Shape;1001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7" name="Google Shape;1002;p8"/>
            <p:cNvSpPr/>
            <p:nvPr/>
          </p:nvSpPr>
          <p:spPr>
            <a:xfrm>
              <a:off x="2428575" y="452567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1"/>
                  </a:move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ubicBezTo>
                    <a:pt x="0" y="1"/>
                    <a:pt x="0" y="1"/>
                    <a:pt x="1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8" name="Google Shape;1003;p8"/>
            <p:cNvSpPr/>
            <p:nvPr/>
          </p:nvSpPr>
          <p:spPr>
            <a:xfrm>
              <a:off x="2426775" y="4524200"/>
              <a:ext cx="925" cy="925"/>
            </a:xfrm>
            <a:custGeom>
              <a:avLst/>
              <a:gdLst/>
              <a:ahLst/>
              <a:cxnLst/>
              <a:rect l="l" t="t" r="r" b="b"/>
              <a:pathLst>
                <a:path w="37" h="37" extrusionOk="0">
                  <a:moveTo>
                    <a:pt x="1" y="0"/>
                  </a:moveTo>
                  <a:cubicBezTo>
                    <a:pt x="13" y="12"/>
                    <a:pt x="24" y="12"/>
                    <a:pt x="36" y="36"/>
                  </a:cubicBezTo>
                  <a:cubicBezTo>
                    <a:pt x="36" y="12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49" name="Google Shape;1004;p8"/>
            <p:cNvSpPr/>
            <p:nvPr/>
          </p:nvSpPr>
          <p:spPr>
            <a:xfrm>
              <a:off x="2428275" y="45254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2" y="12"/>
                  </a:moveTo>
                  <a:cubicBezTo>
                    <a:pt x="12" y="0"/>
                    <a:pt x="0" y="0"/>
                    <a:pt x="12" y="12"/>
                  </a:cubicBezTo>
                  <a:cubicBezTo>
                    <a:pt x="0" y="0"/>
                    <a:pt x="12" y="0"/>
                    <a:pt x="12" y="12"/>
                  </a:cubicBezTo>
                  <a:cubicBezTo>
                    <a:pt x="12" y="0"/>
                    <a:pt x="12" y="0"/>
                    <a:pt x="12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0" name="Google Shape;1005;p8"/>
            <p:cNvSpPr/>
            <p:nvPr/>
          </p:nvSpPr>
          <p:spPr>
            <a:xfrm>
              <a:off x="2115725" y="4376850"/>
              <a:ext cx="176250" cy="92600"/>
            </a:xfrm>
            <a:custGeom>
              <a:avLst/>
              <a:gdLst/>
              <a:ahLst/>
              <a:cxnLst/>
              <a:rect l="l" t="t" r="r" b="b"/>
              <a:pathLst>
                <a:path w="7050" h="3704" extrusionOk="0">
                  <a:moveTo>
                    <a:pt x="429" y="1"/>
                  </a:moveTo>
                  <a:lnTo>
                    <a:pt x="1" y="287"/>
                  </a:lnTo>
                  <a:lnTo>
                    <a:pt x="6978" y="3704"/>
                  </a:lnTo>
                  <a:lnTo>
                    <a:pt x="7049" y="325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1" name="Google Shape;1006;p8"/>
            <p:cNvSpPr/>
            <p:nvPr/>
          </p:nvSpPr>
          <p:spPr>
            <a:xfrm>
              <a:off x="2300575" y="4463175"/>
              <a:ext cx="126525" cy="69375"/>
            </a:xfrm>
            <a:custGeom>
              <a:avLst/>
              <a:gdLst/>
              <a:ahLst/>
              <a:cxnLst/>
              <a:rect l="l" t="t" r="r" b="b"/>
              <a:pathLst>
                <a:path w="5061" h="2775" extrusionOk="0">
                  <a:moveTo>
                    <a:pt x="5041" y="2436"/>
                  </a:moveTo>
                  <a:cubicBezTo>
                    <a:pt x="5047" y="2441"/>
                    <a:pt x="5061" y="2441"/>
                    <a:pt x="5061" y="2441"/>
                  </a:cubicBezTo>
                  <a:cubicBezTo>
                    <a:pt x="5054" y="2440"/>
                    <a:pt x="5047" y="2438"/>
                    <a:pt x="5041" y="2436"/>
                  </a:cubicBezTo>
                  <a:close/>
                  <a:moveTo>
                    <a:pt x="72" y="1"/>
                  </a:moveTo>
                  <a:lnTo>
                    <a:pt x="0" y="465"/>
                  </a:lnTo>
                  <a:lnTo>
                    <a:pt x="4299" y="2560"/>
                  </a:lnTo>
                  <a:lnTo>
                    <a:pt x="4727" y="2775"/>
                  </a:lnTo>
                  <a:lnTo>
                    <a:pt x="4715" y="2656"/>
                  </a:lnTo>
                  <a:cubicBezTo>
                    <a:pt x="4703" y="2537"/>
                    <a:pt x="4787" y="2418"/>
                    <a:pt x="4930" y="2418"/>
                  </a:cubicBezTo>
                  <a:cubicBezTo>
                    <a:pt x="4960" y="2418"/>
                    <a:pt x="5000" y="2426"/>
                    <a:pt x="5041" y="2436"/>
                  </a:cubicBezTo>
                  <a:lnTo>
                    <a:pt x="5041" y="2436"/>
                  </a:lnTo>
                  <a:cubicBezTo>
                    <a:pt x="5038" y="2435"/>
                    <a:pt x="5037" y="2433"/>
                    <a:pt x="5037" y="2430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2" name="Google Shape;1007;p8"/>
            <p:cNvSpPr/>
            <p:nvPr/>
          </p:nvSpPr>
          <p:spPr>
            <a:xfrm>
              <a:off x="1777600" y="4208100"/>
              <a:ext cx="336950" cy="170275"/>
            </a:xfrm>
            <a:custGeom>
              <a:avLst/>
              <a:gdLst/>
              <a:ahLst/>
              <a:cxnLst/>
              <a:rect l="l" t="t" r="r" b="b"/>
              <a:pathLst>
                <a:path w="13478" h="6811" extrusionOk="0">
                  <a:moveTo>
                    <a:pt x="143" y="0"/>
                  </a:moveTo>
                  <a:cubicBezTo>
                    <a:pt x="119" y="131"/>
                    <a:pt x="83" y="262"/>
                    <a:pt x="0" y="369"/>
                  </a:cubicBezTo>
                  <a:lnTo>
                    <a:pt x="72" y="452"/>
                  </a:lnTo>
                  <a:lnTo>
                    <a:pt x="13049" y="6810"/>
                  </a:lnTo>
                  <a:lnTo>
                    <a:pt x="13478" y="652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3" name="Google Shape;1008;p8"/>
            <p:cNvSpPr/>
            <p:nvPr/>
          </p:nvSpPr>
          <p:spPr>
            <a:xfrm>
              <a:off x="2429750" y="45271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2"/>
                  </a:moveTo>
                  <a:cubicBezTo>
                    <a:pt x="1" y="12"/>
                    <a:pt x="1" y="0"/>
                    <a:pt x="1" y="12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4" name="Google Shape;1009;p8"/>
            <p:cNvSpPr/>
            <p:nvPr/>
          </p:nvSpPr>
          <p:spPr>
            <a:xfrm>
              <a:off x="2427075" y="452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5" name="Google Shape;1010;p8"/>
            <p:cNvSpPr/>
            <p:nvPr/>
          </p:nvSpPr>
          <p:spPr>
            <a:xfrm>
              <a:off x="2428575" y="452540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2"/>
                  </a:lnTo>
                  <a:lnTo>
                    <a:pt x="0" y="12"/>
                  </a:ln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6" name="Google Shape;1011;p8"/>
            <p:cNvSpPr/>
            <p:nvPr/>
          </p:nvSpPr>
          <p:spPr>
            <a:xfrm>
              <a:off x="3679325" y="4491150"/>
              <a:ext cx="76525" cy="109875"/>
            </a:xfrm>
            <a:custGeom>
              <a:avLst/>
              <a:gdLst/>
              <a:ahLst/>
              <a:cxnLst/>
              <a:rect l="l" t="t" r="r" b="b"/>
              <a:pathLst>
                <a:path w="3061" h="4395" extrusionOk="0">
                  <a:moveTo>
                    <a:pt x="405" y="1"/>
                  </a:moveTo>
                  <a:lnTo>
                    <a:pt x="0" y="203"/>
                  </a:lnTo>
                  <a:lnTo>
                    <a:pt x="2536" y="4394"/>
                  </a:lnTo>
                  <a:lnTo>
                    <a:pt x="3060" y="439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7" name="Google Shape;1012;p8"/>
            <p:cNvSpPr/>
            <p:nvPr/>
          </p:nvSpPr>
          <p:spPr>
            <a:xfrm>
              <a:off x="3424225" y="4426275"/>
              <a:ext cx="150925" cy="98550"/>
            </a:xfrm>
            <a:custGeom>
              <a:avLst/>
              <a:gdLst/>
              <a:ahLst/>
              <a:cxnLst/>
              <a:rect l="l" t="t" r="r" b="b"/>
              <a:pathLst>
                <a:path w="6037" h="3942" extrusionOk="0">
                  <a:moveTo>
                    <a:pt x="108" y="0"/>
                  </a:moveTo>
                  <a:cubicBezTo>
                    <a:pt x="120" y="0"/>
                    <a:pt x="131" y="24"/>
                    <a:pt x="143" y="24"/>
                  </a:cubicBezTo>
                  <a:cubicBezTo>
                    <a:pt x="131" y="0"/>
                    <a:pt x="120" y="0"/>
                    <a:pt x="108" y="0"/>
                  </a:cubicBezTo>
                  <a:close/>
                  <a:moveTo>
                    <a:pt x="143" y="24"/>
                  </a:moveTo>
                  <a:cubicBezTo>
                    <a:pt x="179" y="48"/>
                    <a:pt x="203" y="84"/>
                    <a:pt x="227" y="119"/>
                  </a:cubicBezTo>
                  <a:cubicBezTo>
                    <a:pt x="262" y="238"/>
                    <a:pt x="227" y="357"/>
                    <a:pt x="108" y="417"/>
                  </a:cubicBezTo>
                  <a:lnTo>
                    <a:pt x="1" y="465"/>
                  </a:lnTo>
                  <a:lnTo>
                    <a:pt x="5799" y="3941"/>
                  </a:lnTo>
                  <a:cubicBezTo>
                    <a:pt x="5835" y="3798"/>
                    <a:pt x="5918" y="3667"/>
                    <a:pt x="6037" y="3560"/>
                  </a:cubicBezTo>
                  <a:lnTo>
                    <a:pt x="143" y="2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8" name="Google Shape;1013;p8"/>
            <p:cNvSpPr/>
            <p:nvPr/>
          </p:nvSpPr>
          <p:spPr>
            <a:xfrm>
              <a:off x="3171525" y="4426275"/>
              <a:ext cx="259275" cy="123550"/>
            </a:xfrm>
            <a:custGeom>
              <a:avLst/>
              <a:gdLst/>
              <a:ahLst/>
              <a:cxnLst/>
              <a:rect l="l" t="t" r="r" b="b"/>
              <a:pathLst>
                <a:path w="10371" h="4942" extrusionOk="0">
                  <a:moveTo>
                    <a:pt x="10085" y="0"/>
                  </a:moveTo>
                  <a:cubicBezTo>
                    <a:pt x="10073" y="0"/>
                    <a:pt x="10061" y="0"/>
                    <a:pt x="10049" y="24"/>
                  </a:cubicBezTo>
                  <a:lnTo>
                    <a:pt x="0" y="4501"/>
                  </a:lnTo>
                  <a:cubicBezTo>
                    <a:pt x="83" y="4584"/>
                    <a:pt x="131" y="4703"/>
                    <a:pt x="119" y="4834"/>
                  </a:cubicBezTo>
                  <a:cubicBezTo>
                    <a:pt x="107" y="4870"/>
                    <a:pt x="95" y="4918"/>
                    <a:pt x="72" y="4941"/>
                  </a:cubicBezTo>
                  <a:lnTo>
                    <a:pt x="10109" y="465"/>
                  </a:lnTo>
                  <a:lnTo>
                    <a:pt x="10216" y="417"/>
                  </a:lnTo>
                  <a:cubicBezTo>
                    <a:pt x="10335" y="381"/>
                    <a:pt x="10370" y="238"/>
                    <a:pt x="10335" y="119"/>
                  </a:cubicBezTo>
                  <a:cubicBezTo>
                    <a:pt x="10311" y="84"/>
                    <a:pt x="10287" y="48"/>
                    <a:pt x="10239" y="24"/>
                  </a:cubicBezTo>
                  <a:cubicBezTo>
                    <a:pt x="10228" y="0"/>
                    <a:pt x="10204" y="0"/>
                    <a:pt x="1019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59" name="Google Shape;1014;p8"/>
            <p:cNvSpPr/>
            <p:nvPr/>
          </p:nvSpPr>
          <p:spPr>
            <a:xfrm>
              <a:off x="3599850" y="4534025"/>
              <a:ext cx="100925" cy="67000"/>
            </a:xfrm>
            <a:custGeom>
              <a:avLst/>
              <a:gdLst/>
              <a:ahLst/>
              <a:cxnLst/>
              <a:rect l="l" t="t" r="r" b="b"/>
              <a:pathLst>
                <a:path w="4037" h="2680" extrusionOk="0">
                  <a:moveTo>
                    <a:pt x="322" y="0"/>
                  </a:moveTo>
                  <a:lnTo>
                    <a:pt x="131" y="96"/>
                  </a:lnTo>
                  <a:cubicBezTo>
                    <a:pt x="107" y="179"/>
                    <a:pt x="60" y="250"/>
                    <a:pt x="0" y="310"/>
                  </a:cubicBezTo>
                  <a:lnTo>
                    <a:pt x="3274" y="2679"/>
                  </a:lnTo>
                  <a:lnTo>
                    <a:pt x="4036" y="2679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0" name="Google Shape;1015;p8"/>
            <p:cNvSpPr/>
            <p:nvPr/>
          </p:nvSpPr>
          <p:spPr>
            <a:xfrm>
              <a:off x="3456675" y="4539975"/>
              <a:ext cx="126825" cy="61050"/>
            </a:xfrm>
            <a:custGeom>
              <a:avLst/>
              <a:gdLst/>
              <a:ahLst/>
              <a:cxnLst/>
              <a:rect l="l" t="t" r="r" b="b"/>
              <a:pathLst>
                <a:path w="5073" h="2442" extrusionOk="0">
                  <a:moveTo>
                    <a:pt x="4620" y="0"/>
                  </a:moveTo>
                  <a:lnTo>
                    <a:pt x="0" y="2441"/>
                  </a:lnTo>
                  <a:lnTo>
                    <a:pt x="965" y="2441"/>
                  </a:lnTo>
                  <a:lnTo>
                    <a:pt x="5072" y="274"/>
                  </a:lnTo>
                  <a:cubicBezTo>
                    <a:pt x="4882" y="250"/>
                    <a:pt x="4715" y="143"/>
                    <a:pt x="4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1" name="Google Shape;1016;p8"/>
            <p:cNvSpPr/>
            <p:nvPr/>
          </p:nvSpPr>
          <p:spPr>
            <a:xfrm>
              <a:off x="3602825" y="4479850"/>
              <a:ext cx="91100" cy="56275"/>
            </a:xfrm>
            <a:custGeom>
              <a:avLst/>
              <a:gdLst/>
              <a:ahLst/>
              <a:cxnLst/>
              <a:rect l="l" t="t" r="r" b="b"/>
              <a:pathLst>
                <a:path w="3644" h="2251" extrusionOk="0">
                  <a:moveTo>
                    <a:pt x="3382" y="0"/>
                  </a:moveTo>
                  <a:cubicBezTo>
                    <a:pt x="3405" y="60"/>
                    <a:pt x="3441" y="131"/>
                    <a:pt x="3417" y="215"/>
                  </a:cubicBezTo>
                  <a:cubicBezTo>
                    <a:pt x="3407" y="388"/>
                    <a:pt x="3258" y="541"/>
                    <a:pt x="3088" y="541"/>
                  </a:cubicBezTo>
                  <a:cubicBezTo>
                    <a:pt x="3071" y="541"/>
                    <a:pt x="3054" y="539"/>
                    <a:pt x="3036" y="536"/>
                  </a:cubicBezTo>
                  <a:cubicBezTo>
                    <a:pt x="2882" y="524"/>
                    <a:pt x="2786" y="429"/>
                    <a:pt x="2739" y="310"/>
                  </a:cubicBezTo>
                  <a:lnTo>
                    <a:pt x="12" y="1751"/>
                  </a:lnTo>
                  <a:cubicBezTo>
                    <a:pt x="60" y="1834"/>
                    <a:pt x="72" y="1941"/>
                    <a:pt x="60" y="2048"/>
                  </a:cubicBezTo>
                  <a:cubicBezTo>
                    <a:pt x="60" y="2120"/>
                    <a:pt x="24" y="2191"/>
                    <a:pt x="0" y="2251"/>
                  </a:cubicBezTo>
                  <a:lnTo>
                    <a:pt x="191" y="2144"/>
                  </a:lnTo>
                  <a:lnTo>
                    <a:pt x="3060" y="643"/>
                  </a:lnTo>
                  <a:lnTo>
                    <a:pt x="3465" y="441"/>
                  </a:lnTo>
                  <a:lnTo>
                    <a:pt x="3501" y="417"/>
                  </a:lnTo>
                  <a:cubicBezTo>
                    <a:pt x="3596" y="358"/>
                    <a:pt x="3644" y="227"/>
                    <a:pt x="3584" y="119"/>
                  </a:cubicBezTo>
                  <a:cubicBezTo>
                    <a:pt x="3572" y="84"/>
                    <a:pt x="3536" y="48"/>
                    <a:pt x="3501" y="36"/>
                  </a:cubicBezTo>
                  <a:cubicBezTo>
                    <a:pt x="3465" y="12"/>
                    <a:pt x="3417" y="0"/>
                    <a:pt x="338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2" name="Google Shape;1017;p8"/>
            <p:cNvSpPr/>
            <p:nvPr/>
          </p:nvSpPr>
          <p:spPr>
            <a:xfrm>
              <a:off x="2987850" y="4144100"/>
              <a:ext cx="175650" cy="396800"/>
            </a:xfrm>
            <a:custGeom>
              <a:avLst/>
              <a:gdLst/>
              <a:ahLst/>
              <a:cxnLst/>
              <a:rect l="l" t="t" r="r" b="b"/>
              <a:pathLst>
                <a:path w="7026" h="15872" extrusionOk="0">
                  <a:moveTo>
                    <a:pt x="418" y="0"/>
                  </a:moveTo>
                  <a:cubicBezTo>
                    <a:pt x="299" y="84"/>
                    <a:pt x="144" y="143"/>
                    <a:pt x="1" y="155"/>
                  </a:cubicBezTo>
                  <a:lnTo>
                    <a:pt x="6621" y="15847"/>
                  </a:lnTo>
                  <a:cubicBezTo>
                    <a:pt x="6645" y="15847"/>
                    <a:pt x="6668" y="15859"/>
                    <a:pt x="6680" y="15871"/>
                  </a:cubicBezTo>
                  <a:cubicBezTo>
                    <a:pt x="6752" y="15752"/>
                    <a:pt x="6871" y="15681"/>
                    <a:pt x="7026" y="156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3" name="Google Shape;1018;p8"/>
            <p:cNvSpPr/>
            <p:nvPr/>
          </p:nvSpPr>
          <p:spPr>
            <a:xfrm>
              <a:off x="3159900" y="4553675"/>
              <a:ext cx="31275" cy="47350"/>
            </a:xfrm>
            <a:custGeom>
              <a:avLst/>
              <a:gdLst/>
              <a:ahLst/>
              <a:cxnLst/>
              <a:rect l="l" t="t" r="r" b="b"/>
              <a:pathLst>
                <a:path w="1251" h="1894" extrusionOk="0">
                  <a:moveTo>
                    <a:pt x="453" y="0"/>
                  </a:moveTo>
                  <a:cubicBezTo>
                    <a:pt x="368" y="75"/>
                    <a:pt x="282" y="121"/>
                    <a:pt x="162" y="121"/>
                  </a:cubicBezTo>
                  <a:cubicBezTo>
                    <a:pt x="148" y="121"/>
                    <a:pt x="134" y="120"/>
                    <a:pt x="120" y="119"/>
                  </a:cubicBezTo>
                  <a:cubicBezTo>
                    <a:pt x="84" y="119"/>
                    <a:pt x="36" y="107"/>
                    <a:pt x="1" y="83"/>
                  </a:cubicBezTo>
                  <a:lnTo>
                    <a:pt x="1" y="83"/>
                  </a:lnTo>
                  <a:lnTo>
                    <a:pt x="763" y="1893"/>
                  </a:lnTo>
                  <a:lnTo>
                    <a:pt x="1251" y="189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4" name="Google Shape;1019;p8"/>
            <p:cNvSpPr/>
            <p:nvPr/>
          </p:nvSpPr>
          <p:spPr>
            <a:xfrm>
              <a:off x="2998275" y="4539850"/>
              <a:ext cx="156900" cy="61175"/>
            </a:xfrm>
            <a:custGeom>
              <a:avLst/>
              <a:gdLst/>
              <a:ahLst/>
              <a:cxnLst/>
              <a:rect l="l" t="t" r="r" b="b"/>
              <a:pathLst>
                <a:path w="6276" h="2447" extrusionOk="0">
                  <a:moveTo>
                    <a:pt x="6157" y="1"/>
                  </a:moveTo>
                  <a:cubicBezTo>
                    <a:pt x="6134" y="1"/>
                    <a:pt x="6111" y="10"/>
                    <a:pt x="6085" y="29"/>
                  </a:cubicBezTo>
                  <a:lnTo>
                    <a:pt x="1" y="2446"/>
                  </a:lnTo>
                  <a:lnTo>
                    <a:pt x="1203" y="2446"/>
                  </a:lnTo>
                  <a:lnTo>
                    <a:pt x="6251" y="446"/>
                  </a:lnTo>
                  <a:cubicBezTo>
                    <a:pt x="6251" y="434"/>
                    <a:pt x="6251" y="434"/>
                    <a:pt x="6263" y="434"/>
                  </a:cubicBezTo>
                  <a:cubicBezTo>
                    <a:pt x="6228" y="375"/>
                    <a:pt x="6216" y="303"/>
                    <a:pt x="6216" y="220"/>
                  </a:cubicBezTo>
                  <a:cubicBezTo>
                    <a:pt x="6216" y="160"/>
                    <a:pt x="6251" y="101"/>
                    <a:pt x="6275" y="41"/>
                  </a:cubicBezTo>
                  <a:cubicBezTo>
                    <a:pt x="6263" y="29"/>
                    <a:pt x="6228" y="29"/>
                    <a:pt x="6216" y="17"/>
                  </a:cubicBezTo>
                  <a:cubicBezTo>
                    <a:pt x="6194" y="7"/>
                    <a:pt x="6175" y="1"/>
                    <a:pt x="61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5" name="Google Shape;1020;p8"/>
            <p:cNvSpPr/>
            <p:nvPr/>
          </p:nvSpPr>
          <p:spPr>
            <a:xfrm>
              <a:off x="2838450" y="4144100"/>
              <a:ext cx="147950" cy="456925"/>
            </a:xfrm>
            <a:custGeom>
              <a:avLst/>
              <a:gdLst/>
              <a:ahLst/>
              <a:cxnLst/>
              <a:rect l="l" t="t" r="r" b="b"/>
              <a:pathLst>
                <a:path w="5918" h="18277" extrusionOk="0">
                  <a:moveTo>
                    <a:pt x="5501" y="0"/>
                  </a:moveTo>
                  <a:lnTo>
                    <a:pt x="0" y="18276"/>
                  </a:lnTo>
                  <a:lnTo>
                    <a:pt x="464" y="18276"/>
                  </a:lnTo>
                  <a:lnTo>
                    <a:pt x="5917" y="155"/>
                  </a:lnTo>
                  <a:cubicBezTo>
                    <a:pt x="5751" y="143"/>
                    <a:pt x="5596" y="84"/>
                    <a:pt x="550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6" name="Google Shape;1021;p8"/>
            <p:cNvSpPr/>
            <p:nvPr/>
          </p:nvSpPr>
          <p:spPr>
            <a:xfrm>
              <a:off x="2418450" y="4523000"/>
              <a:ext cx="17875" cy="77425"/>
            </a:xfrm>
            <a:custGeom>
              <a:avLst/>
              <a:gdLst/>
              <a:ahLst/>
              <a:cxnLst/>
              <a:rect l="l" t="t" r="r" b="b"/>
              <a:pathLst>
                <a:path w="715" h="3097" extrusionOk="0">
                  <a:moveTo>
                    <a:pt x="357" y="1"/>
                  </a:moveTo>
                  <a:cubicBezTo>
                    <a:pt x="328" y="13"/>
                    <a:pt x="301" y="13"/>
                    <a:pt x="277" y="13"/>
                  </a:cubicBezTo>
                  <a:cubicBezTo>
                    <a:pt x="253" y="13"/>
                    <a:pt x="232" y="13"/>
                    <a:pt x="215" y="25"/>
                  </a:cubicBezTo>
                  <a:cubicBezTo>
                    <a:pt x="96" y="37"/>
                    <a:pt x="0" y="144"/>
                    <a:pt x="0" y="263"/>
                  </a:cubicBezTo>
                  <a:lnTo>
                    <a:pt x="12" y="382"/>
                  </a:lnTo>
                  <a:lnTo>
                    <a:pt x="36" y="513"/>
                  </a:lnTo>
                  <a:lnTo>
                    <a:pt x="274" y="3096"/>
                  </a:lnTo>
                  <a:lnTo>
                    <a:pt x="715" y="3096"/>
                  </a:lnTo>
                  <a:lnTo>
                    <a:pt x="465" y="203"/>
                  </a:lnTo>
                  <a:lnTo>
                    <a:pt x="465" y="179"/>
                  </a:lnTo>
                  <a:lnTo>
                    <a:pt x="465" y="156"/>
                  </a:lnTo>
                  <a:lnTo>
                    <a:pt x="465" y="132"/>
                  </a:lnTo>
                  <a:lnTo>
                    <a:pt x="465" y="120"/>
                  </a:lnTo>
                  <a:cubicBezTo>
                    <a:pt x="465" y="108"/>
                    <a:pt x="453" y="108"/>
                    <a:pt x="453" y="96"/>
                  </a:cubicBezTo>
                  <a:cubicBezTo>
                    <a:pt x="453" y="96"/>
                    <a:pt x="453" y="72"/>
                    <a:pt x="429" y="72"/>
                  </a:cubicBezTo>
                  <a:cubicBezTo>
                    <a:pt x="429" y="72"/>
                    <a:pt x="429" y="60"/>
                    <a:pt x="417" y="60"/>
                  </a:cubicBezTo>
                  <a:lnTo>
                    <a:pt x="405" y="48"/>
                  </a:lnTo>
                  <a:cubicBezTo>
                    <a:pt x="405" y="48"/>
                    <a:pt x="405" y="37"/>
                    <a:pt x="381" y="37"/>
                  </a:cubicBezTo>
                  <a:cubicBezTo>
                    <a:pt x="369" y="13"/>
                    <a:pt x="357" y="13"/>
                    <a:pt x="35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7" name="Google Shape;1022;p8"/>
            <p:cNvSpPr/>
            <p:nvPr/>
          </p:nvSpPr>
          <p:spPr>
            <a:xfrm>
              <a:off x="2269325" y="4231000"/>
              <a:ext cx="70575" cy="370025"/>
            </a:xfrm>
            <a:custGeom>
              <a:avLst/>
              <a:gdLst/>
              <a:ahLst/>
              <a:cxnLst/>
              <a:rect l="l" t="t" r="r" b="b"/>
              <a:pathLst>
                <a:path w="2823" h="14801" extrusionOk="0">
                  <a:moveTo>
                    <a:pt x="2810" y="1"/>
                  </a:moveTo>
                  <a:cubicBezTo>
                    <a:pt x="2810" y="72"/>
                    <a:pt x="2786" y="167"/>
                    <a:pt x="2703" y="215"/>
                  </a:cubicBezTo>
                  <a:lnTo>
                    <a:pt x="2286" y="489"/>
                  </a:lnTo>
                  <a:lnTo>
                    <a:pt x="905" y="9085"/>
                  </a:lnTo>
                  <a:lnTo>
                    <a:pt x="834" y="9538"/>
                  </a:lnTo>
                  <a:lnTo>
                    <a:pt x="250" y="13169"/>
                  </a:lnTo>
                  <a:lnTo>
                    <a:pt x="179" y="13645"/>
                  </a:lnTo>
                  <a:lnTo>
                    <a:pt x="0" y="14800"/>
                  </a:lnTo>
                  <a:lnTo>
                    <a:pt x="441" y="14800"/>
                  </a:lnTo>
                  <a:lnTo>
                    <a:pt x="655" y="13526"/>
                  </a:lnTo>
                  <a:lnTo>
                    <a:pt x="727" y="13050"/>
                  </a:lnTo>
                  <a:lnTo>
                    <a:pt x="1262" y="9752"/>
                  </a:lnTo>
                  <a:lnTo>
                    <a:pt x="1334" y="9288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8" name="Google Shape;1023;p8"/>
            <p:cNvSpPr/>
            <p:nvPr/>
          </p:nvSpPr>
          <p:spPr>
            <a:xfrm>
              <a:off x="1768950" y="4217025"/>
              <a:ext cx="178625" cy="268800"/>
            </a:xfrm>
            <a:custGeom>
              <a:avLst/>
              <a:gdLst/>
              <a:ahLst/>
              <a:cxnLst/>
              <a:rect l="l" t="t" r="r" b="b"/>
              <a:pathLst>
                <a:path w="7145" h="10752" extrusionOk="0">
                  <a:moveTo>
                    <a:pt x="370" y="0"/>
                  </a:moveTo>
                  <a:cubicBezTo>
                    <a:pt x="275" y="119"/>
                    <a:pt x="144" y="203"/>
                    <a:pt x="1" y="250"/>
                  </a:cubicBezTo>
                  <a:lnTo>
                    <a:pt x="6966" y="10752"/>
                  </a:lnTo>
                  <a:lnTo>
                    <a:pt x="7145" y="10621"/>
                  </a:lnTo>
                  <a:cubicBezTo>
                    <a:pt x="6918" y="10597"/>
                    <a:pt x="6787" y="10394"/>
                    <a:pt x="6799" y="10180"/>
                  </a:cubicBezTo>
                  <a:cubicBezTo>
                    <a:pt x="6811" y="10073"/>
                    <a:pt x="6859" y="9966"/>
                    <a:pt x="6930" y="9906"/>
                  </a:cubicBezTo>
                  <a:lnTo>
                    <a:pt x="429" y="8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69" name="Google Shape;1024;p8"/>
            <p:cNvSpPr/>
            <p:nvPr/>
          </p:nvSpPr>
          <p:spPr>
            <a:xfrm>
              <a:off x="1949050" y="4488775"/>
              <a:ext cx="83350" cy="112250"/>
            </a:xfrm>
            <a:custGeom>
              <a:avLst/>
              <a:gdLst/>
              <a:ahLst/>
              <a:cxnLst/>
              <a:rect l="l" t="t" r="r" b="b"/>
              <a:pathLst>
                <a:path w="3334" h="4490" extrusionOk="0">
                  <a:moveTo>
                    <a:pt x="369" y="1"/>
                  </a:moveTo>
                  <a:lnTo>
                    <a:pt x="0" y="263"/>
                  </a:lnTo>
                  <a:lnTo>
                    <a:pt x="2798" y="4489"/>
                  </a:lnTo>
                  <a:lnTo>
                    <a:pt x="3334" y="448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0" name="Google Shape;1025;p8"/>
            <p:cNvSpPr/>
            <p:nvPr/>
          </p:nvSpPr>
          <p:spPr>
            <a:xfrm>
              <a:off x="1528150" y="4542950"/>
              <a:ext cx="62250" cy="58075"/>
            </a:xfrm>
            <a:custGeom>
              <a:avLst/>
              <a:gdLst/>
              <a:ahLst/>
              <a:cxnLst/>
              <a:rect l="l" t="t" r="r" b="b"/>
              <a:pathLst>
                <a:path w="2490" h="2323" extrusionOk="0">
                  <a:moveTo>
                    <a:pt x="251" y="1"/>
                  </a:moveTo>
                  <a:lnTo>
                    <a:pt x="1" y="382"/>
                  </a:lnTo>
                  <a:lnTo>
                    <a:pt x="1858" y="2322"/>
                  </a:lnTo>
                  <a:lnTo>
                    <a:pt x="2489" y="2322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1" name="Google Shape;1026;p8"/>
            <p:cNvSpPr/>
            <p:nvPr/>
          </p:nvSpPr>
          <p:spPr>
            <a:xfrm>
              <a:off x="1404925" y="4411375"/>
              <a:ext cx="121475" cy="132500"/>
            </a:xfrm>
            <a:custGeom>
              <a:avLst/>
              <a:gdLst/>
              <a:ahLst/>
              <a:cxnLst/>
              <a:rect l="l" t="t" r="r" b="b"/>
              <a:pathLst>
                <a:path w="4859" h="5300" extrusionOk="0">
                  <a:moveTo>
                    <a:pt x="131" y="1"/>
                  </a:moveTo>
                  <a:lnTo>
                    <a:pt x="131" y="1"/>
                  </a:lnTo>
                  <a:cubicBezTo>
                    <a:pt x="167" y="84"/>
                    <a:pt x="179" y="144"/>
                    <a:pt x="179" y="215"/>
                  </a:cubicBezTo>
                  <a:cubicBezTo>
                    <a:pt x="167" y="346"/>
                    <a:pt x="108" y="453"/>
                    <a:pt x="1" y="513"/>
                  </a:cubicBezTo>
                  <a:lnTo>
                    <a:pt x="4596" y="5299"/>
                  </a:lnTo>
                  <a:lnTo>
                    <a:pt x="4858" y="4918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2" name="Google Shape;1027;p8"/>
            <p:cNvSpPr/>
            <p:nvPr/>
          </p:nvSpPr>
          <p:spPr>
            <a:xfrm>
              <a:off x="1219200" y="4222975"/>
              <a:ext cx="181275" cy="185450"/>
            </a:xfrm>
            <a:custGeom>
              <a:avLst/>
              <a:gdLst/>
              <a:ahLst/>
              <a:cxnLst/>
              <a:rect l="l" t="t" r="r" b="b"/>
              <a:pathLst>
                <a:path w="7251" h="7418" extrusionOk="0">
                  <a:moveTo>
                    <a:pt x="333" y="0"/>
                  </a:moveTo>
                  <a:cubicBezTo>
                    <a:pt x="238" y="119"/>
                    <a:pt x="131" y="215"/>
                    <a:pt x="0" y="298"/>
                  </a:cubicBezTo>
                  <a:lnTo>
                    <a:pt x="6846" y="7418"/>
                  </a:lnTo>
                  <a:lnTo>
                    <a:pt x="6929" y="7394"/>
                  </a:lnTo>
                  <a:cubicBezTo>
                    <a:pt x="6965" y="7358"/>
                    <a:pt x="7013" y="7335"/>
                    <a:pt x="7072" y="7299"/>
                  </a:cubicBezTo>
                  <a:lnTo>
                    <a:pt x="7251" y="720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3" name="Google Shape;1028;p8"/>
            <p:cNvSpPr/>
            <p:nvPr/>
          </p:nvSpPr>
          <p:spPr>
            <a:xfrm>
              <a:off x="1770450" y="4228325"/>
              <a:ext cx="568850" cy="372400"/>
            </a:xfrm>
            <a:custGeom>
              <a:avLst/>
              <a:gdLst/>
              <a:ahLst/>
              <a:cxnLst/>
              <a:rect l="l" t="t" r="r" b="b"/>
              <a:pathLst>
                <a:path w="22754" h="14896" extrusionOk="0">
                  <a:moveTo>
                    <a:pt x="22301" y="1"/>
                  </a:moveTo>
                  <a:lnTo>
                    <a:pt x="13764" y="5704"/>
                  </a:lnTo>
                  <a:lnTo>
                    <a:pt x="13335" y="5989"/>
                  </a:lnTo>
                  <a:lnTo>
                    <a:pt x="12538" y="6525"/>
                  </a:lnTo>
                  <a:lnTo>
                    <a:pt x="12538" y="6573"/>
                  </a:lnTo>
                  <a:cubicBezTo>
                    <a:pt x="12527" y="6795"/>
                    <a:pt x="12350" y="6944"/>
                    <a:pt x="12143" y="6944"/>
                  </a:cubicBezTo>
                  <a:cubicBezTo>
                    <a:pt x="12128" y="6944"/>
                    <a:pt x="12112" y="6944"/>
                    <a:pt x="12097" y="6942"/>
                  </a:cubicBezTo>
                  <a:cubicBezTo>
                    <a:pt x="12050" y="6942"/>
                    <a:pt x="12002" y="6930"/>
                    <a:pt x="11978" y="6906"/>
                  </a:cubicBezTo>
                  <a:lnTo>
                    <a:pt x="7561" y="9859"/>
                  </a:lnTo>
                  <a:cubicBezTo>
                    <a:pt x="7517" y="10045"/>
                    <a:pt x="7352" y="10171"/>
                    <a:pt x="7158" y="10171"/>
                  </a:cubicBezTo>
                  <a:cubicBezTo>
                    <a:pt x="7142" y="10171"/>
                    <a:pt x="7125" y="10170"/>
                    <a:pt x="7108" y="10169"/>
                  </a:cubicBezTo>
                  <a:lnTo>
                    <a:pt x="7085" y="10169"/>
                  </a:lnTo>
                  <a:lnTo>
                    <a:pt x="6882" y="10300"/>
                  </a:lnTo>
                  <a:lnTo>
                    <a:pt x="0" y="14895"/>
                  </a:lnTo>
                  <a:lnTo>
                    <a:pt x="798" y="14895"/>
                  </a:lnTo>
                  <a:lnTo>
                    <a:pt x="7120" y="10669"/>
                  </a:lnTo>
                  <a:lnTo>
                    <a:pt x="7501" y="10419"/>
                  </a:lnTo>
                  <a:lnTo>
                    <a:pt x="13788" y="6228"/>
                  </a:lnTo>
                  <a:lnTo>
                    <a:pt x="14228" y="5942"/>
                  </a:lnTo>
                  <a:lnTo>
                    <a:pt x="22229" y="596"/>
                  </a:lnTo>
                  <a:lnTo>
                    <a:pt x="22646" y="310"/>
                  </a:lnTo>
                  <a:cubicBezTo>
                    <a:pt x="22718" y="274"/>
                    <a:pt x="22753" y="203"/>
                    <a:pt x="22753" y="108"/>
                  </a:cubicBezTo>
                  <a:lnTo>
                    <a:pt x="22610" y="108"/>
                  </a:lnTo>
                  <a:cubicBezTo>
                    <a:pt x="22503" y="96"/>
                    <a:pt x="22396" y="60"/>
                    <a:pt x="2230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4" name="Google Shape;1029;p8"/>
            <p:cNvSpPr/>
            <p:nvPr/>
          </p:nvSpPr>
          <p:spPr>
            <a:xfrm>
              <a:off x="1757350" y="4183475"/>
              <a:ext cx="13125" cy="6775"/>
            </a:xfrm>
            <a:custGeom>
              <a:avLst/>
              <a:gdLst/>
              <a:ahLst/>
              <a:cxnLst/>
              <a:rect l="l" t="t" r="r" b="b"/>
              <a:pathLst>
                <a:path w="525" h="271" extrusionOk="0">
                  <a:moveTo>
                    <a:pt x="279" y="1"/>
                  </a:moveTo>
                  <a:cubicBezTo>
                    <a:pt x="207" y="1"/>
                    <a:pt x="134" y="35"/>
                    <a:pt x="96" y="104"/>
                  </a:cubicBezTo>
                  <a:lnTo>
                    <a:pt x="1" y="271"/>
                  </a:lnTo>
                  <a:cubicBezTo>
                    <a:pt x="80" y="226"/>
                    <a:pt x="153" y="202"/>
                    <a:pt x="229" y="202"/>
                  </a:cubicBezTo>
                  <a:cubicBezTo>
                    <a:pt x="255" y="202"/>
                    <a:pt x="282" y="205"/>
                    <a:pt x="310" y="211"/>
                  </a:cubicBezTo>
                  <a:cubicBezTo>
                    <a:pt x="382" y="211"/>
                    <a:pt x="441" y="235"/>
                    <a:pt x="501" y="247"/>
                  </a:cubicBezTo>
                  <a:cubicBezTo>
                    <a:pt x="524" y="163"/>
                    <a:pt x="489" y="68"/>
                    <a:pt x="417" y="33"/>
                  </a:cubicBezTo>
                  <a:lnTo>
                    <a:pt x="393" y="33"/>
                  </a:lnTo>
                  <a:cubicBezTo>
                    <a:pt x="359" y="11"/>
                    <a:pt x="319" y="1"/>
                    <a:pt x="2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5" name="Google Shape;1030;p8"/>
            <p:cNvSpPr/>
            <p:nvPr/>
          </p:nvSpPr>
          <p:spPr>
            <a:xfrm>
              <a:off x="1482325" y="4218800"/>
              <a:ext cx="269100" cy="382525"/>
            </a:xfrm>
            <a:custGeom>
              <a:avLst/>
              <a:gdLst/>
              <a:ahLst/>
              <a:cxnLst/>
              <a:rect l="l" t="t" r="r" b="b"/>
              <a:pathLst>
                <a:path w="10764" h="15301" extrusionOk="0">
                  <a:moveTo>
                    <a:pt x="10751" y="1"/>
                  </a:moveTo>
                  <a:lnTo>
                    <a:pt x="9906" y="477"/>
                  </a:lnTo>
                  <a:lnTo>
                    <a:pt x="1774" y="12633"/>
                  </a:lnTo>
                  <a:lnTo>
                    <a:pt x="1524" y="13026"/>
                  </a:lnTo>
                  <a:lnTo>
                    <a:pt x="0" y="15300"/>
                  </a:lnTo>
                  <a:lnTo>
                    <a:pt x="536" y="15300"/>
                  </a:lnTo>
                  <a:lnTo>
                    <a:pt x="1834" y="13359"/>
                  </a:lnTo>
                  <a:lnTo>
                    <a:pt x="2084" y="12967"/>
                  </a:lnTo>
                  <a:lnTo>
                    <a:pt x="10763" y="13"/>
                  </a:lnTo>
                  <a:lnTo>
                    <a:pt x="107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6" name="Google Shape;1031;p8"/>
            <p:cNvSpPr/>
            <p:nvPr/>
          </p:nvSpPr>
          <p:spPr>
            <a:xfrm>
              <a:off x="1045650" y="4224750"/>
              <a:ext cx="149150" cy="194700"/>
            </a:xfrm>
            <a:custGeom>
              <a:avLst/>
              <a:gdLst/>
              <a:ahLst/>
              <a:cxnLst/>
              <a:rect l="l" t="t" r="r" b="b"/>
              <a:pathLst>
                <a:path w="5966" h="7788" extrusionOk="0">
                  <a:moveTo>
                    <a:pt x="5668" y="1"/>
                  </a:moveTo>
                  <a:lnTo>
                    <a:pt x="5597" y="48"/>
                  </a:lnTo>
                  <a:lnTo>
                    <a:pt x="1" y="7216"/>
                  </a:lnTo>
                  <a:lnTo>
                    <a:pt x="120" y="7787"/>
                  </a:lnTo>
                  <a:lnTo>
                    <a:pt x="5966" y="263"/>
                  </a:lnTo>
                  <a:cubicBezTo>
                    <a:pt x="5859" y="203"/>
                    <a:pt x="5739" y="108"/>
                    <a:pt x="566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7" name="Google Shape;1032;p8"/>
            <p:cNvSpPr/>
            <p:nvPr/>
          </p:nvSpPr>
          <p:spPr>
            <a:xfrm>
              <a:off x="892950" y="4416450"/>
              <a:ext cx="147075" cy="184575"/>
            </a:xfrm>
            <a:custGeom>
              <a:avLst/>
              <a:gdLst/>
              <a:ahLst/>
              <a:cxnLst/>
              <a:rect l="l" t="t" r="r" b="b"/>
              <a:pathLst>
                <a:path w="5883" h="7383" extrusionOk="0">
                  <a:moveTo>
                    <a:pt x="5751" y="0"/>
                  </a:moveTo>
                  <a:lnTo>
                    <a:pt x="1" y="7382"/>
                  </a:lnTo>
                  <a:lnTo>
                    <a:pt x="572" y="7382"/>
                  </a:lnTo>
                  <a:lnTo>
                    <a:pt x="5882" y="560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8" name="Google Shape;1033;p8"/>
            <p:cNvSpPr/>
            <p:nvPr/>
          </p:nvSpPr>
          <p:spPr>
            <a:xfrm>
              <a:off x="1395700" y="4211350"/>
              <a:ext cx="354825" cy="200650"/>
            </a:xfrm>
            <a:custGeom>
              <a:avLst/>
              <a:gdLst/>
              <a:ahLst/>
              <a:cxnLst/>
              <a:rect l="l" t="t" r="r" b="b"/>
              <a:pathLst>
                <a:path w="14193" h="8026" extrusionOk="0">
                  <a:moveTo>
                    <a:pt x="13835" y="1"/>
                  </a:moveTo>
                  <a:lnTo>
                    <a:pt x="179" y="7692"/>
                  </a:lnTo>
                  <a:lnTo>
                    <a:pt x="0" y="7788"/>
                  </a:lnTo>
                  <a:cubicBezTo>
                    <a:pt x="44" y="7770"/>
                    <a:pt x="81" y="7759"/>
                    <a:pt x="121" y="7759"/>
                  </a:cubicBezTo>
                  <a:cubicBezTo>
                    <a:pt x="136" y="7759"/>
                    <a:pt x="151" y="7761"/>
                    <a:pt x="167" y="7764"/>
                  </a:cubicBezTo>
                  <a:cubicBezTo>
                    <a:pt x="322" y="7788"/>
                    <a:pt x="441" y="7871"/>
                    <a:pt x="500" y="8026"/>
                  </a:cubicBezTo>
                  <a:lnTo>
                    <a:pt x="13359" y="787"/>
                  </a:lnTo>
                  <a:lnTo>
                    <a:pt x="14193" y="311"/>
                  </a:lnTo>
                  <a:cubicBezTo>
                    <a:pt x="14109" y="227"/>
                    <a:pt x="14050" y="120"/>
                    <a:pt x="1401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79" name="Google Shape;1034;p8"/>
            <p:cNvSpPr/>
            <p:nvPr/>
          </p:nvSpPr>
          <p:spPr>
            <a:xfrm>
              <a:off x="1092100" y="4407825"/>
              <a:ext cx="300350" cy="178900"/>
            </a:xfrm>
            <a:custGeom>
              <a:avLst/>
              <a:gdLst/>
              <a:ahLst/>
              <a:cxnLst/>
              <a:rect l="l" t="t" r="r" b="b"/>
              <a:pathLst>
                <a:path w="12014" h="7156" extrusionOk="0">
                  <a:moveTo>
                    <a:pt x="12013" y="0"/>
                  </a:moveTo>
                  <a:lnTo>
                    <a:pt x="11930" y="48"/>
                  </a:lnTo>
                  <a:lnTo>
                    <a:pt x="0" y="6751"/>
                  </a:lnTo>
                  <a:cubicBezTo>
                    <a:pt x="107" y="6858"/>
                    <a:pt x="179" y="7013"/>
                    <a:pt x="191" y="7156"/>
                  </a:cubicBezTo>
                  <a:lnTo>
                    <a:pt x="4941" y="4489"/>
                  </a:lnTo>
                  <a:cubicBezTo>
                    <a:pt x="4917" y="4429"/>
                    <a:pt x="4905" y="4370"/>
                    <a:pt x="4905" y="4298"/>
                  </a:cubicBezTo>
                  <a:cubicBezTo>
                    <a:pt x="4928" y="4069"/>
                    <a:pt x="5116" y="3928"/>
                    <a:pt x="5332" y="3928"/>
                  </a:cubicBezTo>
                  <a:cubicBezTo>
                    <a:pt x="5340" y="3928"/>
                    <a:pt x="5349" y="3929"/>
                    <a:pt x="5358" y="3929"/>
                  </a:cubicBezTo>
                  <a:cubicBezTo>
                    <a:pt x="5477" y="3941"/>
                    <a:pt x="5584" y="4001"/>
                    <a:pt x="5632" y="4096"/>
                  </a:cubicBezTo>
                  <a:lnTo>
                    <a:pt x="11930" y="548"/>
                  </a:lnTo>
                  <a:cubicBezTo>
                    <a:pt x="11871" y="476"/>
                    <a:pt x="11859" y="369"/>
                    <a:pt x="11859" y="262"/>
                  </a:cubicBezTo>
                  <a:cubicBezTo>
                    <a:pt x="11871" y="167"/>
                    <a:pt x="11918" y="72"/>
                    <a:pt x="120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0" name="Google Shape;1035;p8"/>
            <p:cNvSpPr/>
            <p:nvPr/>
          </p:nvSpPr>
          <p:spPr>
            <a:xfrm>
              <a:off x="1231100" y="4199750"/>
              <a:ext cx="516150" cy="14325"/>
            </a:xfrm>
            <a:custGeom>
              <a:avLst/>
              <a:gdLst/>
              <a:ahLst/>
              <a:cxnLst/>
              <a:rect l="l" t="t" r="r" b="b"/>
              <a:pathLst>
                <a:path w="20646" h="573" extrusionOk="0">
                  <a:moveTo>
                    <a:pt x="20646" y="1"/>
                  </a:moveTo>
                  <a:lnTo>
                    <a:pt x="0" y="120"/>
                  </a:lnTo>
                  <a:cubicBezTo>
                    <a:pt x="36" y="239"/>
                    <a:pt x="48" y="346"/>
                    <a:pt x="36" y="465"/>
                  </a:cubicBezTo>
                  <a:cubicBezTo>
                    <a:pt x="36" y="489"/>
                    <a:pt x="24" y="536"/>
                    <a:pt x="24" y="572"/>
                  </a:cubicBezTo>
                  <a:lnTo>
                    <a:pt x="20443" y="453"/>
                  </a:lnTo>
                  <a:lnTo>
                    <a:pt x="20622" y="453"/>
                  </a:lnTo>
                  <a:cubicBezTo>
                    <a:pt x="20598" y="370"/>
                    <a:pt x="20586" y="286"/>
                    <a:pt x="20598" y="191"/>
                  </a:cubicBezTo>
                  <a:cubicBezTo>
                    <a:pt x="20598" y="120"/>
                    <a:pt x="20634" y="60"/>
                    <a:pt x="2064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1" name="Google Shape;1036;p8"/>
            <p:cNvSpPr/>
            <p:nvPr/>
          </p:nvSpPr>
          <p:spPr>
            <a:xfrm>
              <a:off x="889375" y="3382100"/>
              <a:ext cx="866225" cy="816200"/>
            </a:xfrm>
            <a:custGeom>
              <a:avLst/>
              <a:gdLst/>
              <a:ahLst/>
              <a:cxnLst/>
              <a:rect l="l" t="t" r="r" b="b"/>
              <a:pathLst>
                <a:path w="34649" h="32648" extrusionOk="0">
                  <a:moveTo>
                    <a:pt x="1" y="0"/>
                  </a:moveTo>
                  <a:lnTo>
                    <a:pt x="1" y="607"/>
                  </a:lnTo>
                  <a:lnTo>
                    <a:pt x="34327" y="32647"/>
                  </a:lnTo>
                  <a:cubicBezTo>
                    <a:pt x="34410" y="32516"/>
                    <a:pt x="34505" y="32397"/>
                    <a:pt x="34648" y="3233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2" name="Google Shape;1037;p8"/>
            <p:cNvSpPr/>
            <p:nvPr/>
          </p:nvSpPr>
          <p:spPr>
            <a:xfrm>
              <a:off x="953675" y="3873825"/>
              <a:ext cx="242625" cy="319700"/>
            </a:xfrm>
            <a:custGeom>
              <a:avLst/>
              <a:gdLst/>
              <a:ahLst/>
              <a:cxnLst/>
              <a:rect l="l" t="t" r="r" b="b"/>
              <a:pathLst>
                <a:path w="9705" h="12788" extrusionOk="0">
                  <a:moveTo>
                    <a:pt x="358" y="0"/>
                  </a:moveTo>
                  <a:cubicBezTo>
                    <a:pt x="251" y="107"/>
                    <a:pt x="132" y="191"/>
                    <a:pt x="1" y="274"/>
                  </a:cubicBezTo>
                  <a:lnTo>
                    <a:pt x="9347" y="12788"/>
                  </a:lnTo>
                  <a:cubicBezTo>
                    <a:pt x="9430" y="12669"/>
                    <a:pt x="9549" y="12573"/>
                    <a:pt x="9704" y="1251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3" name="Google Shape;1038;p8"/>
            <p:cNvSpPr/>
            <p:nvPr/>
          </p:nvSpPr>
          <p:spPr>
            <a:xfrm>
              <a:off x="1015000" y="4311375"/>
              <a:ext cx="67875" cy="261950"/>
            </a:xfrm>
            <a:custGeom>
              <a:avLst/>
              <a:gdLst/>
              <a:ahLst/>
              <a:cxnLst/>
              <a:rect l="l" t="t" r="r" b="b"/>
              <a:pathLst>
                <a:path w="2715" h="10478" extrusionOk="0">
                  <a:moveTo>
                    <a:pt x="405" y="0"/>
                  </a:moveTo>
                  <a:lnTo>
                    <a:pt x="0" y="227"/>
                  </a:lnTo>
                  <a:lnTo>
                    <a:pt x="893" y="4215"/>
                  </a:lnTo>
                  <a:lnTo>
                    <a:pt x="1012" y="4775"/>
                  </a:lnTo>
                  <a:lnTo>
                    <a:pt x="2263" y="10478"/>
                  </a:lnTo>
                  <a:cubicBezTo>
                    <a:pt x="2355" y="10432"/>
                    <a:pt x="2447" y="10414"/>
                    <a:pt x="2545" y="10414"/>
                  </a:cubicBezTo>
                  <a:cubicBezTo>
                    <a:pt x="2573" y="10414"/>
                    <a:pt x="2602" y="10416"/>
                    <a:pt x="2632" y="10418"/>
                  </a:cubicBezTo>
                  <a:cubicBezTo>
                    <a:pt x="2667" y="10418"/>
                    <a:pt x="2679" y="10430"/>
                    <a:pt x="2715" y="10430"/>
                  </a:cubicBezTo>
                  <a:lnTo>
                    <a:pt x="1358" y="4322"/>
                  </a:lnTo>
                  <a:lnTo>
                    <a:pt x="1239" y="3751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4" name="Google Shape;1039;p8"/>
            <p:cNvSpPr/>
            <p:nvPr/>
          </p:nvSpPr>
          <p:spPr>
            <a:xfrm>
              <a:off x="1011725" y="4302450"/>
              <a:ext cx="2100" cy="2700"/>
            </a:xfrm>
            <a:custGeom>
              <a:avLst/>
              <a:gdLst/>
              <a:ahLst/>
              <a:cxnLst/>
              <a:rect l="l" t="t" r="r" b="b"/>
              <a:pathLst>
                <a:path w="84" h="108" extrusionOk="0">
                  <a:moveTo>
                    <a:pt x="0" y="0"/>
                  </a:moveTo>
                  <a:lnTo>
                    <a:pt x="24" y="107"/>
                  </a:lnTo>
                  <a:lnTo>
                    <a:pt x="84" y="72"/>
                  </a:lnTo>
                  <a:cubicBezTo>
                    <a:pt x="48" y="60"/>
                    <a:pt x="12" y="36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5" name="Google Shape;1040;p8"/>
            <p:cNvSpPr/>
            <p:nvPr/>
          </p:nvSpPr>
          <p:spPr>
            <a:xfrm>
              <a:off x="919450" y="3886925"/>
              <a:ext cx="99725" cy="406625"/>
            </a:xfrm>
            <a:custGeom>
              <a:avLst/>
              <a:gdLst/>
              <a:ahLst/>
              <a:cxnLst/>
              <a:rect l="l" t="t" r="r" b="b"/>
              <a:pathLst>
                <a:path w="3989" h="16265" extrusionOk="0">
                  <a:moveTo>
                    <a:pt x="12" y="0"/>
                  </a:moveTo>
                  <a:cubicBezTo>
                    <a:pt x="0" y="24"/>
                    <a:pt x="0" y="72"/>
                    <a:pt x="12" y="107"/>
                  </a:cubicBezTo>
                  <a:lnTo>
                    <a:pt x="3596" y="16264"/>
                  </a:lnTo>
                  <a:cubicBezTo>
                    <a:pt x="3644" y="16074"/>
                    <a:pt x="3810" y="15955"/>
                    <a:pt x="3989" y="15955"/>
                  </a:cubicBezTo>
                  <a:lnTo>
                    <a:pt x="441" y="12"/>
                  </a:lnTo>
                  <a:lnTo>
                    <a:pt x="167" y="12"/>
                  </a:lnTo>
                  <a:cubicBezTo>
                    <a:pt x="119" y="12"/>
                    <a:pt x="6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6" name="Google Shape;1041;p8"/>
            <p:cNvSpPr/>
            <p:nvPr/>
          </p:nvSpPr>
          <p:spPr>
            <a:xfrm>
              <a:off x="889075" y="4214625"/>
              <a:ext cx="298000" cy="168500"/>
            </a:xfrm>
            <a:custGeom>
              <a:avLst/>
              <a:gdLst/>
              <a:ahLst/>
              <a:cxnLst/>
              <a:rect l="l" t="t" r="r" b="b"/>
              <a:pathLst>
                <a:path w="11920" h="6740" extrusionOk="0">
                  <a:moveTo>
                    <a:pt x="11717" y="1"/>
                  </a:moveTo>
                  <a:lnTo>
                    <a:pt x="5621" y="3251"/>
                  </a:lnTo>
                  <a:lnTo>
                    <a:pt x="5621" y="3287"/>
                  </a:lnTo>
                  <a:cubicBezTo>
                    <a:pt x="5586" y="3506"/>
                    <a:pt x="5407" y="3669"/>
                    <a:pt x="5191" y="3669"/>
                  </a:cubicBezTo>
                  <a:cubicBezTo>
                    <a:pt x="5183" y="3669"/>
                    <a:pt x="5176" y="3668"/>
                    <a:pt x="5168" y="3668"/>
                  </a:cubicBezTo>
                  <a:cubicBezTo>
                    <a:pt x="5097" y="3668"/>
                    <a:pt x="5037" y="3632"/>
                    <a:pt x="4978" y="3585"/>
                  </a:cubicBezTo>
                  <a:lnTo>
                    <a:pt x="4918" y="3620"/>
                  </a:lnTo>
                  <a:lnTo>
                    <a:pt x="1" y="6240"/>
                  </a:lnTo>
                  <a:lnTo>
                    <a:pt x="1" y="6740"/>
                  </a:lnTo>
                  <a:lnTo>
                    <a:pt x="5025" y="4085"/>
                  </a:lnTo>
                  <a:lnTo>
                    <a:pt x="5418" y="3859"/>
                  </a:lnTo>
                  <a:lnTo>
                    <a:pt x="11836" y="453"/>
                  </a:lnTo>
                  <a:lnTo>
                    <a:pt x="11919" y="406"/>
                  </a:lnTo>
                  <a:cubicBezTo>
                    <a:pt x="11824" y="287"/>
                    <a:pt x="11752" y="156"/>
                    <a:pt x="1171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7" name="Google Shape;1042;p8"/>
            <p:cNvSpPr/>
            <p:nvPr/>
          </p:nvSpPr>
          <p:spPr>
            <a:xfrm>
              <a:off x="889375" y="3623200"/>
              <a:ext cx="34550" cy="166100"/>
            </a:xfrm>
            <a:custGeom>
              <a:avLst/>
              <a:gdLst/>
              <a:ahLst/>
              <a:cxnLst/>
              <a:rect l="l" t="t" r="r" b="b"/>
              <a:pathLst>
                <a:path w="1382" h="6644" extrusionOk="0">
                  <a:moveTo>
                    <a:pt x="1" y="0"/>
                  </a:moveTo>
                  <a:lnTo>
                    <a:pt x="1" y="2155"/>
                  </a:lnTo>
                  <a:lnTo>
                    <a:pt x="953" y="6644"/>
                  </a:lnTo>
                  <a:cubicBezTo>
                    <a:pt x="1084" y="6608"/>
                    <a:pt x="1227" y="6573"/>
                    <a:pt x="1382" y="65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8" name="Google Shape;1043;p8"/>
            <p:cNvSpPr/>
            <p:nvPr/>
          </p:nvSpPr>
          <p:spPr>
            <a:xfrm>
              <a:off x="889075" y="3786975"/>
              <a:ext cx="91725" cy="100275"/>
            </a:xfrm>
            <a:custGeom>
              <a:avLst/>
              <a:gdLst/>
              <a:ahLst/>
              <a:cxnLst/>
              <a:rect l="l" t="t" r="r" b="b"/>
              <a:pathLst>
                <a:path w="3669" h="4011" extrusionOk="0">
                  <a:moveTo>
                    <a:pt x="1573" y="1"/>
                  </a:moveTo>
                  <a:cubicBezTo>
                    <a:pt x="1513" y="1"/>
                    <a:pt x="1454" y="4"/>
                    <a:pt x="1394" y="10"/>
                  </a:cubicBezTo>
                  <a:cubicBezTo>
                    <a:pt x="1239" y="22"/>
                    <a:pt x="1096" y="57"/>
                    <a:pt x="953" y="93"/>
                  </a:cubicBezTo>
                  <a:cubicBezTo>
                    <a:pt x="584" y="212"/>
                    <a:pt x="239" y="450"/>
                    <a:pt x="1" y="748"/>
                  </a:cubicBezTo>
                  <a:lnTo>
                    <a:pt x="1" y="3272"/>
                  </a:lnTo>
                  <a:cubicBezTo>
                    <a:pt x="299" y="3641"/>
                    <a:pt x="739" y="3903"/>
                    <a:pt x="1227" y="3998"/>
                  </a:cubicBezTo>
                  <a:cubicBezTo>
                    <a:pt x="1275" y="4010"/>
                    <a:pt x="1334" y="4010"/>
                    <a:pt x="1370" y="4010"/>
                  </a:cubicBezTo>
                  <a:lnTo>
                    <a:pt x="1680" y="4010"/>
                  </a:lnTo>
                  <a:cubicBezTo>
                    <a:pt x="2001" y="3998"/>
                    <a:pt x="2311" y="3891"/>
                    <a:pt x="2585" y="3748"/>
                  </a:cubicBezTo>
                  <a:cubicBezTo>
                    <a:pt x="2716" y="3665"/>
                    <a:pt x="2835" y="3581"/>
                    <a:pt x="2942" y="3474"/>
                  </a:cubicBezTo>
                  <a:cubicBezTo>
                    <a:pt x="3287" y="3153"/>
                    <a:pt x="3525" y="2700"/>
                    <a:pt x="3561" y="2200"/>
                  </a:cubicBezTo>
                  <a:cubicBezTo>
                    <a:pt x="3668" y="1093"/>
                    <a:pt x="2847" y="117"/>
                    <a:pt x="1751" y="10"/>
                  </a:cubicBezTo>
                  <a:cubicBezTo>
                    <a:pt x="1692" y="4"/>
                    <a:pt x="1632" y="1"/>
                    <a:pt x="157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89" name="Google Shape;1044;p8"/>
            <p:cNvSpPr/>
            <p:nvPr/>
          </p:nvSpPr>
          <p:spPr>
            <a:xfrm>
              <a:off x="3670975" y="4475375"/>
              <a:ext cx="17900" cy="18025"/>
            </a:xfrm>
            <a:custGeom>
              <a:avLst/>
              <a:gdLst/>
              <a:ahLst/>
              <a:cxnLst/>
              <a:rect l="l" t="t" r="r" b="b"/>
              <a:pathLst>
                <a:path w="716" h="721" extrusionOk="0">
                  <a:moveTo>
                    <a:pt x="358" y="0"/>
                  </a:moveTo>
                  <a:cubicBezTo>
                    <a:pt x="177" y="0"/>
                    <a:pt x="12" y="129"/>
                    <a:pt x="1" y="334"/>
                  </a:cubicBezTo>
                  <a:cubicBezTo>
                    <a:pt x="1" y="394"/>
                    <a:pt x="1" y="441"/>
                    <a:pt x="25" y="501"/>
                  </a:cubicBezTo>
                  <a:cubicBezTo>
                    <a:pt x="72" y="620"/>
                    <a:pt x="179" y="715"/>
                    <a:pt x="322" y="715"/>
                  </a:cubicBezTo>
                  <a:cubicBezTo>
                    <a:pt x="341" y="719"/>
                    <a:pt x="359" y="720"/>
                    <a:pt x="377" y="720"/>
                  </a:cubicBezTo>
                  <a:cubicBezTo>
                    <a:pt x="546" y="720"/>
                    <a:pt x="694" y="576"/>
                    <a:pt x="715" y="394"/>
                  </a:cubicBezTo>
                  <a:cubicBezTo>
                    <a:pt x="715" y="322"/>
                    <a:pt x="691" y="239"/>
                    <a:pt x="668" y="179"/>
                  </a:cubicBezTo>
                  <a:cubicBezTo>
                    <a:pt x="608" y="96"/>
                    <a:pt x="513" y="25"/>
                    <a:pt x="382" y="1"/>
                  </a:cubicBezTo>
                  <a:cubicBezTo>
                    <a:pt x="374" y="0"/>
                    <a:pt x="366" y="0"/>
                    <a:pt x="35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0" name="Google Shape;1045;p8"/>
            <p:cNvSpPr/>
            <p:nvPr/>
          </p:nvSpPr>
          <p:spPr>
            <a:xfrm>
              <a:off x="2319625" y="4195250"/>
              <a:ext cx="36625" cy="35925"/>
            </a:xfrm>
            <a:custGeom>
              <a:avLst/>
              <a:gdLst/>
              <a:ahLst/>
              <a:cxnLst/>
              <a:rect l="l" t="t" r="r" b="b"/>
              <a:pathLst>
                <a:path w="1465" h="1437" extrusionOk="0">
                  <a:moveTo>
                    <a:pt x="741" y="1"/>
                  </a:moveTo>
                  <a:cubicBezTo>
                    <a:pt x="356" y="1"/>
                    <a:pt x="35" y="290"/>
                    <a:pt x="12" y="657"/>
                  </a:cubicBezTo>
                  <a:cubicBezTo>
                    <a:pt x="0" y="943"/>
                    <a:pt x="131" y="1193"/>
                    <a:pt x="346" y="1324"/>
                  </a:cubicBezTo>
                  <a:cubicBezTo>
                    <a:pt x="441" y="1383"/>
                    <a:pt x="548" y="1431"/>
                    <a:pt x="667" y="1431"/>
                  </a:cubicBezTo>
                  <a:cubicBezTo>
                    <a:pt x="683" y="1435"/>
                    <a:pt x="698" y="1436"/>
                    <a:pt x="711" y="1436"/>
                  </a:cubicBezTo>
                  <a:cubicBezTo>
                    <a:pt x="739" y="1436"/>
                    <a:pt x="762" y="1431"/>
                    <a:pt x="786" y="1431"/>
                  </a:cubicBezTo>
                  <a:cubicBezTo>
                    <a:pt x="1132" y="1383"/>
                    <a:pt x="1405" y="1133"/>
                    <a:pt x="1441" y="776"/>
                  </a:cubicBezTo>
                  <a:cubicBezTo>
                    <a:pt x="1465" y="371"/>
                    <a:pt x="1167" y="38"/>
                    <a:pt x="786" y="2"/>
                  </a:cubicBezTo>
                  <a:cubicBezTo>
                    <a:pt x="771" y="1"/>
                    <a:pt x="756" y="1"/>
                    <a:pt x="74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1" name="Google Shape;1046;p8"/>
            <p:cNvSpPr/>
            <p:nvPr/>
          </p:nvSpPr>
          <p:spPr>
            <a:xfrm>
              <a:off x="1181675" y="4184500"/>
              <a:ext cx="50625" cy="49950"/>
            </a:xfrm>
            <a:custGeom>
              <a:avLst/>
              <a:gdLst/>
              <a:ahLst/>
              <a:cxnLst/>
              <a:rect l="l" t="t" r="r" b="b"/>
              <a:pathLst>
                <a:path w="2025" h="1998" extrusionOk="0">
                  <a:moveTo>
                    <a:pt x="1021" y="0"/>
                  </a:moveTo>
                  <a:cubicBezTo>
                    <a:pt x="872" y="0"/>
                    <a:pt x="724" y="27"/>
                    <a:pt x="584" y="87"/>
                  </a:cubicBezTo>
                  <a:cubicBezTo>
                    <a:pt x="429" y="134"/>
                    <a:pt x="310" y="242"/>
                    <a:pt x="227" y="361"/>
                  </a:cubicBezTo>
                  <a:cubicBezTo>
                    <a:pt x="108" y="503"/>
                    <a:pt x="37" y="706"/>
                    <a:pt x="13" y="908"/>
                  </a:cubicBezTo>
                  <a:cubicBezTo>
                    <a:pt x="1" y="1015"/>
                    <a:pt x="13" y="1123"/>
                    <a:pt x="37" y="1218"/>
                  </a:cubicBezTo>
                  <a:cubicBezTo>
                    <a:pt x="60" y="1373"/>
                    <a:pt x="132" y="1504"/>
                    <a:pt x="227" y="1623"/>
                  </a:cubicBezTo>
                  <a:cubicBezTo>
                    <a:pt x="310" y="1730"/>
                    <a:pt x="418" y="1813"/>
                    <a:pt x="537" y="1896"/>
                  </a:cubicBezTo>
                  <a:cubicBezTo>
                    <a:pt x="656" y="1956"/>
                    <a:pt x="787" y="1992"/>
                    <a:pt x="930" y="1992"/>
                  </a:cubicBezTo>
                  <a:cubicBezTo>
                    <a:pt x="964" y="1996"/>
                    <a:pt x="998" y="1998"/>
                    <a:pt x="1033" y="1998"/>
                  </a:cubicBezTo>
                  <a:cubicBezTo>
                    <a:pt x="1203" y="1998"/>
                    <a:pt x="1372" y="1950"/>
                    <a:pt x="1501" y="1861"/>
                  </a:cubicBezTo>
                  <a:cubicBezTo>
                    <a:pt x="1632" y="1789"/>
                    <a:pt x="1739" y="1682"/>
                    <a:pt x="1834" y="1563"/>
                  </a:cubicBezTo>
                  <a:cubicBezTo>
                    <a:pt x="1906" y="1456"/>
                    <a:pt x="1965" y="1325"/>
                    <a:pt x="2001" y="1194"/>
                  </a:cubicBezTo>
                  <a:cubicBezTo>
                    <a:pt x="2013" y="1158"/>
                    <a:pt x="2013" y="1123"/>
                    <a:pt x="2013" y="1087"/>
                  </a:cubicBezTo>
                  <a:cubicBezTo>
                    <a:pt x="2025" y="968"/>
                    <a:pt x="2013" y="861"/>
                    <a:pt x="1977" y="742"/>
                  </a:cubicBezTo>
                  <a:cubicBezTo>
                    <a:pt x="1882" y="349"/>
                    <a:pt x="1537" y="27"/>
                    <a:pt x="1108" y="3"/>
                  </a:cubicBezTo>
                  <a:cubicBezTo>
                    <a:pt x="1079" y="1"/>
                    <a:pt x="1050" y="0"/>
                    <a:pt x="102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2" name="Google Shape;1047;p8"/>
            <p:cNvSpPr/>
            <p:nvPr/>
          </p:nvSpPr>
          <p:spPr>
            <a:xfrm>
              <a:off x="1061125" y="4571450"/>
              <a:ext cx="36050" cy="28975"/>
            </a:xfrm>
            <a:custGeom>
              <a:avLst/>
              <a:gdLst/>
              <a:ahLst/>
              <a:cxnLst/>
              <a:rect l="l" t="t" r="r" b="b"/>
              <a:pathLst>
                <a:path w="1442" h="1159" extrusionOk="0">
                  <a:moveTo>
                    <a:pt x="720" y="0"/>
                  </a:moveTo>
                  <a:cubicBezTo>
                    <a:pt x="615" y="0"/>
                    <a:pt x="516" y="24"/>
                    <a:pt x="418" y="63"/>
                  </a:cubicBezTo>
                  <a:cubicBezTo>
                    <a:pt x="191" y="170"/>
                    <a:pt x="37" y="373"/>
                    <a:pt x="13" y="646"/>
                  </a:cubicBezTo>
                  <a:cubicBezTo>
                    <a:pt x="1" y="837"/>
                    <a:pt x="60" y="1027"/>
                    <a:pt x="179" y="1158"/>
                  </a:cubicBezTo>
                  <a:lnTo>
                    <a:pt x="1251" y="1158"/>
                  </a:lnTo>
                  <a:cubicBezTo>
                    <a:pt x="1358" y="1063"/>
                    <a:pt x="1418" y="908"/>
                    <a:pt x="1430" y="766"/>
                  </a:cubicBezTo>
                  <a:cubicBezTo>
                    <a:pt x="1441" y="718"/>
                    <a:pt x="1430" y="670"/>
                    <a:pt x="1430" y="611"/>
                  </a:cubicBezTo>
                  <a:cubicBezTo>
                    <a:pt x="1418" y="468"/>
                    <a:pt x="1346" y="313"/>
                    <a:pt x="1239" y="206"/>
                  </a:cubicBezTo>
                  <a:cubicBezTo>
                    <a:pt x="1132" y="111"/>
                    <a:pt x="1013" y="51"/>
                    <a:pt x="870" y="15"/>
                  </a:cubicBezTo>
                  <a:cubicBezTo>
                    <a:pt x="834" y="15"/>
                    <a:pt x="822" y="4"/>
                    <a:pt x="787" y="4"/>
                  </a:cubicBezTo>
                  <a:cubicBezTo>
                    <a:pt x="764" y="1"/>
                    <a:pt x="742" y="0"/>
                    <a:pt x="7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3" name="Google Shape;1048;p8"/>
            <p:cNvSpPr/>
            <p:nvPr/>
          </p:nvSpPr>
          <p:spPr>
            <a:xfrm>
              <a:off x="1745750" y="4188500"/>
              <a:ext cx="36925" cy="35975"/>
            </a:xfrm>
            <a:custGeom>
              <a:avLst/>
              <a:gdLst/>
              <a:ahLst/>
              <a:cxnLst/>
              <a:rect l="l" t="t" r="r" b="b"/>
              <a:pathLst>
                <a:path w="1477" h="1439" extrusionOk="0">
                  <a:moveTo>
                    <a:pt x="720" y="1"/>
                  </a:moveTo>
                  <a:cubicBezTo>
                    <a:pt x="643" y="1"/>
                    <a:pt x="566" y="20"/>
                    <a:pt x="488" y="46"/>
                  </a:cubicBezTo>
                  <a:cubicBezTo>
                    <a:pt x="465" y="70"/>
                    <a:pt x="441" y="70"/>
                    <a:pt x="417" y="82"/>
                  </a:cubicBezTo>
                  <a:cubicBezTo>
                    <a:pt x="286" y="153"/>
                    <a:pt x="167" y="260"/>
                    <a:pt x="107" y="391"/>
                  </a:cubicBezTo>
                  <a:cubicBezTo>
                    <a:pt x="84" y="403"/>
                    <a:pt x="84" y="439"/>
                    <a:pt x="72" y="451"/>
                  </a:cubicBezTo>
                  <a:cubicBezTo>
                    <a:pt x="48" y="510"/>
                    <a:pt x="24" y="582"/>
                    <a:pt x="24" y="641"/>
                  </a:cubicBezTo>
                  <a:cubicBezTo>
                    <a:pt x="0" y="736"/>
                    <a:pt x="0" y="820"/>
                    <a:pt x="36" y="903"/>
                  </a:cubicBezTo>
                  <a:cubicBezTo>
                    <a:pt x="60" y="1022"/>
                    <a:pt x="119" y="1117"/>
                    <a:pt x="214" y="1213"/>
                  </a:cubicBezTo>
                  <a:lnTo>
                    <a:pt x="226" y="1225"/>
                  </a:lnTo>
                  <a:cubicBezTo>
                    <a:pt x="345" y="1344"/>
                    <a:pt x="488" y="1415"/>
                    <a:pt x="667" y="1439"/>
                  </a:cubicBezTo>
                  <a:cubicBezTo>
                    <a:pt x="762" y="1439"/>
                    <a:pt x="846" y="1439"/>
                    <a:pt x="941" y="1403"/>
                  </a:cubicBezTo>
                  <a:cubicBezTo>
                    <a:pt x="1084" y="1356"/>
                    <a:pt x="1227" y="1272"/>
                    <a:pt x="1310" y="1153"/>
                  </a:cubicBezTo>
                  <a:cubicBezTo>
                    <a:pt x="1381" y="1046"/>
                    <a:pt x="1441" y="927"/>
                    <a:pt x="1441" y="784"/>
                  </a:cubicBezTo>
                  <a:cubicBezTo>
                    <a:pt x="1477" y="451"/>
                    <a:pt x="1274" y="165"/>
                    <a:pt x="1000" y="46"/>
                  </a:cubicBezTo>
                  <a:cubicBezTo>
                    <a:pt x="941" y="22"/>
                    <a:pt x="869" y="10"/>
                    <a:pt x="810" y="10"/>
                  </a:cubicBezTo>
                  <a:cubicBezTo>
                    <a:pt x="780" y="3"/>
                    <a:pt x="750" y="1"/>
                    <a:pt x="72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4" name="Google Shape;1049;p8"/>
            <p:cNvSpPr/>
            <p:nvPr/>
          </p:nvSpPr>
          <p:spPr>
            <a:xfrm>
              <a:off x="3568600" y="4511575"/>
              <a:ext cx="36025" cy="35350"/>
            </a:xfrm>
            <a:custGeom>
              <a:avLst/>
              <a:gdLst/>
              <a:ahLst/>
              <a:cxnLst/>
              <a:rect l="l" t="t" r="r" b="b"/>
              <a:pathLst>
                <a:path w="1441" h="1414" extrusionOk="0">
                  <a:moveTo>
                    <a:pt x="703" y="0"/>
                  </a:moveTo>
                  <a:cubicBezTo>
                    <a:pt x="544" y="0"/>
                    <a:pt x="394" y="58"/>
                    <a:pt x="262" y="160"/>
                  </a:cubicBezTo>
                  <a:cubicBezTo>
                    <a:pt x="143" y="255"/>
                    <a:pt x="71" y="386"/>
                    <a:pt x="24" y="553"/>
                  </a:cubicBezTo>
                  <a:cubicBezTo>
                    <a:pt x="12" y="577"/>
                    <a:pt x="12" y="624"/>
                    <a:pt x="12" y="660"/>
                  </a:cubicBezTo>
                  <a:cubicBezTo>
                    <a:pt x="0" y="839"/>
                    <a:pt x="48" y="994"/>
                    <a:pt x="143" y="1136"/>
                  </a:cubicBezTo>
                  <a:cubicBezTo>
                    <a:pt x="250" y="1267"/>
                    <a:pt x="405" y="1375"/>
                    <a:pt x="572" y="1398"/>
                  </a:cubicBezTo>
                  <a:cubicBezTo>
                    <a:pt x="607" y="1398"/>
                    <a:pt x="619" y="1410"/>
                    <a:pt x="655" y="1410"/>
                  </a:cubicBezTo>
                  <a:cubicBezTo>
                    <a:pt x="677" y="1413"/>
                    <a:pt x="699" y="1414"/>
                    <a:pt x="721" y="1414"/>
                  </a:cubicBezTo>
                  <a:cubicBezTo>
                    <a:pt x="913" y="1414"/>
                    <a:pt x="1098" y="1324"/>
                    <a:pt x="1226" y="1196"/>
                  </a:cubicBezTo>
                  <a:cubicBezTo>
                    <a:pt x="1286" y="1136"/>
                    <a:pt x="1334" y="1053"/>
                    <a:pt x="1369" y="982"/>
                  </a:cubicBezTo>
                  <a:cubicBezTo>
                    <a:pt x="1393" y="910"/>
                    <a:pt x="1405" y="851"/>
                    <a:pt x="1429" y="779"/>
                  </a:cubicBezTo>
                  <a:cubicBezTo>
                    <a:pt x="1441" y="672"/>
                    <a:pt x="1429" y="565"/>
                    <a:pt x="1393" y="482"/>
                  </a:cubicBezTo>
                  <a:cubicBezTo>
                    <a:pt x="1310" y="220"/>
                    <a:pt x="1072" y="29"/>
                    <a:pt x="786" y="5"/>
                  </a:cubicBezTo>
                  <a:cubicBezTo>
                    <a:pt x="758" y="2"/>
                    <a:pt x="731" y="0"/>
                    <a:pt x="70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5" name="Google Shape;1050;p8"/>
            <p:cNvSpPr/>
            <p:nvPr/>
          </p:nvSpPr>
          <p:spPr>
            <a:xfrm>
              <a:off x="2968800" y="4112475"/>
              <a:ext cx="37550" cy="35500"/>
            </a:xfrm>
            <a:custGeom>
              <a:avLst/>
              <a:gdLst/>
              <a:ahLst/>
              <a:cxnLst/>
              <a:rect l="l" t="t" r="r" b="b"/>
              <a:pathLst>
                <a:path w="1502" h="1420" extrusionOk="0">
                  <a:moveTo>
                    <a:pt x="736" y="0"/>
                  </a:moveTo>
                  <a:cubicBezTo>
                    <a:pt x="380" y="0"/>
                    <a:pt x="59" y="287"/>
                    <a:pt x="25" y="658"/>
                  </a:cubicBezTo>
                  <a:cubicBezTo>
                    <a:pt x="1" y="896"/>
                    <a:pt x="96" y="1122"/>
                    <a:pt x="263" y="1277"/>
                  </a:cubicBezTo>
                  <a:cubicBezTo>
                    <a:pt x="382" y="1349"/>
                    <a:pt x="525" y="1408"/>
                    <a:pt x="703" y="1420"/>
                  </a:cubicBezTo>
                  <a:lnTo>
                    <a:pt x="775" y="1420"/>
                  </a:lnTo>
                  <a:cubicBezTo>
                    <a:pt x="918" y="1408"/>
                    <a:pt x="1073" y="1349"/>
                    <a:pt x="1192" y="1265"/>
                  </a:cubicBezTo>
                  <a:cubicBezTo>
                    <a:pt x="1334" y="1146"/>
                    <a:pt x="1430" y="979"/>
                    <a:pt x="1454" y="777"/>
                  </a:cubicBezTo>
                  <a:cubicBezTo>
                    <a:pt x="1501" y="396"/>
                    <a:pt x="1203" y="39"/>
                    <a:pt x="799" y="3"/>
                  </a:cubicBezTo>
                  <a:cubicBezTo>
                    <a:pt x="778" y="1"/>
                    <a:pt x="757" y="0"/>
                    <a:pt x="73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6" name="Google Shape;1051;p8"/>
            <p:cNvSpPr/>
            <p:nvPr/>
          </p:nvSpPr>
          <p:spPr>
            <a:xfrm>
              <a:off x="1008750" y="428547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17" y="1"/>
                  </a:moveTo>
                  <a:cubicBezTo>
                    <a:pt x="215" y="1"/>
                    <a:pt x="72" y="132"/>
                    <a:pt x="24" y="310"/>
                  </a:cubicBezTo>
                  <a:cubicBezTo>
                    <a:pt x="24" y="322"/>
                    <a:pt x="12" y="358"/>
                    <a:pt x="12" y="370"/>
                  </a:cubicBezTo>
                  <a:cubicBezTo>
                    <a:pt x="0" y="489"/>
                    <a:pt x="36" y="596"/>
                    <a:pt x="107" y="679"/>
                  </a:cubicBezTo>
                  <a:cubicBezTo>
                    <a:pt x="131" y="715"/>
                    <a:pt x="167" y="739"/>
                    <a:pt x="191" y="751"/>
                  </a:cubicBezTo>
                  <a:cubicBezTo>
                    <a:pt x="250" y="798"/>
                    <a:pt x="310" y="834"/>
                    <a:pt x="381" y="834"/>
                  </a:cubicBezTo>
                  <a:cubicBezTo>
                    <a:pt x="389" y="834"/>
                    <a:pt x="396" y="835"/>
                    <a:pt x="404" y="835"/>
                  </a:cubicBezTo>
                  <a:cubicBezTo>
                    <a:pt x="620" y="835"/>
                    <a:pt x="799" y="672"/>
                    <a:pt x="834" y="453"/>
                  </a:cubicBezTo>
                  <a:lnTo>
                    <a:pt x="834" y="417"/>
                  </a:lnTo>
                  <a:cubicBezTo>
                    <a:pt x="834" y="203"/>
                    <a:pt x="679" y="24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7" name="Google Shape;1052;p8"/>
            <p:cNvSpPr/>
            <p:nvPr/>
          </p:nvSpPr>
          <p:spPr>
            <a:xfrm>
              <a:off x="1388550" y="4405125"/>
              <a:ext cx="20875" cy="20950"/>
            </a:xfrm>
            <a:custGeom>
              <a:avLst/>
              <a:gdLst/>
              <a:ahLst/>
              <a:cxnLst/>
              <a:rect l="l" t="t" r="r" b="b"/>
              <a:pathLst>
                <a:path w="835" h="838" extrusionOk="0">
                  <a:moveTo>
                    <a:pt x="465" y="1"/>
                  </a:moveTo>
                  <a:cubicBezTo>
                    <a:pt x="405" y="1"/>
                    <a:pt x="346" y="1"/>
                    <a:pt x="298" y="13"/>
                  </a:cubicBezTo>
                  <a:cubicBezTo>
                    <a:pt x="239" y="37"/>
                    <a:pt x="191" y="60"/>
                    <a:pt x="155" y="108"/>
                  </a:cubicBezTo>
                  <a:cubicBezTo>
                    <a:pt x="72" y="168"/>
                    <a:pt x="13" y="275"/>
                    <a:pt x="13" y="370"/>
                  </a:cubicBezTo>
                  <a:cubicBezTo>
                    <a:pt x="1" y="477"/>
                    <a:pt x="36" y="572"/>
                    <a:pt x="96" y="656"/>
                  </a:cubicBezTo>
                  <a:cubicBezTo>
                    <a:pt x="155" y="751"/>
                    <a:pt x="251" y="822"/>
                    <a:pt x="394" y="834"/>
                  </a:cubicBezTo>
                  <a:cubicBezTo>
                    <a:pt x="409" y="836"/>
                    <a:pt x="425" y="837"/>
                    <a:pt x="441" y="837"/>
                  </a:cubicBezTo>
                  <a:cubicBezTo>
                    <a:pt x="520" y="837"/>
                    <a:pt x="596" y="813"/>
                    <a:pt x="656" y="763"/>
                  </a:cubicBezTo>
                  <a:cubicBezTo>
                    <a:pt x="751" y="703"/>
                    <a:pt x="822" y="584"/>
                    <a:pt x="834" y="465"/>
                  </a:cubicBezTo>
                  <a:cubicBezTo>
                    <a:pt x="834" y="394"/>
                    <a:pt x="834" y="334"/>
                    <a:pt x="810" y="275"/>
                  </a:cubicBezTo>
                  <a:lnTo>
                    <a:pt x="810" y="251"/>
                  </a:lnTo>
                  <a:cubicBezTo>
                    <a:pt x="751" y="120"/>
                    <a:pt x="632" y="13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8" name="Google Shape;1053;p8"/>
            <p:cNvSpPr/>
            <p:nvPr/>
          </p:nvSpPr>
          <p:spPr>
            <a:xfrm>
              <a:off x="1214725" y="4506025"/>
              <a:ext cx="20850" cy="20900"/>
            </a:xfrm>
            <a:custGeom>
              <a:avLst/>
              <a:gdLst/>
              <a:ahLst/>
              <a:cxnLst/>
              <a:rect l="l" t="t" r="r" b="b"/>
              <a:pathLst>
                <a:path w="834" h="836" extrusionOk="0">
                  <a:moveTo>
                    <a:pt x="425" y="0"/>
                  </a:moveTo>
                  <a:cubicBezTo>
                    <a:pt x="200" y="0"/>
                    <a:pt x="23" y="141"/>
                    <a:pt x="0" y="370"/>
                  </a:cubicBezTo>
                  <a:cubicBezTo>
                    <a:pt x="0" y="430"/>
                    <a:pt x="0" y="501"/>
                    <a:pt x="36" y="561"/>
                  </a:cubicBezTo>
                  <a:cubicBezTo>
                    <a:pt x="96" y="716"/>
                    <a:pt x="215" y="823"/>
                    <a:pt x="381" y="835"/>
                  </a:cubicBezTo>
                  <a:cubicBezTo>
                    <a:pt x="389" y="835"/>
                    <a:pt x="396" y="835"/>
                    <a:pt x="404" y="835"/>
                  </a:cubicBezTo>
                  <a:cubicBezTo>
                    <a:pt x="631" y="835"/>
                    <a:pt x="810" y="661"/>
                    <a:pt x="822" y="454"/>
                  </a:cubicBezTo>
                  <a:cubicBezTo>
                    <a:pt x="834" y="358"/>
                    <a:pt x="798" y="251"/>
                    <a:pt x="727" y="156"/>
                  </a:cubicBezTo>
                  <a:cubicBezTo>
                    <a:pt x="679" y="73"/>
                    <a:pt x="572" y="13"/>
                    <a:pt x="453" y="1"/>
                  </a:cubicBezTo>
                  <a:cubicBezTo>
                    <a:pt x="444" y="1"/>
                    <a:pt x="434" y="0"/>
                    <a:pt x="4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99" name="Google Shape;1054;p8"/>
            <p:cNvSpPr/>
            <p:nvPr/>
          </p:nvSpPr>
          <p:spPr>
            <a:xfrm>
              <a:off x="2064225" y="4565550"/>
              <a:ext cx="21175" cy="20600"/>
            </a:xfrm>
            <a:custGeom>
              <a:avLst/>
              <a:gdLst/>
              <a:ahLst/>
              <a:cxnLst/>
              <a:rect l="l" t="t" r="r" b="b"/>
              <a:pathLst>
                <a:path w="847" h="824" extrusionOk="0">
                  <a:moveTo>
                    <a:pt x="438" y="1"/>
                  </a:moveTo>
                  <a:cubicBezTo>
                    <a:pt x="213" y="1"/>
                    <a:pt x="36" y="142"/>
                    <a:pt x="13" y="370"/>
                  </a:cubicBezTo>
                  <a:cubicBezTo>
                    <a:pt x="1" y="609"/>
                    <a:pt x="144" y="799"/>
                    <a:pt x="394" y="823"/>
                  </a:cubicBezTo>
                  <a:cubicBezTo>
                    <a:pt x="402" y="823"/>
                    <a:pt x="411" y="824"/>
                    <a:pt x="419" y="824"/>
                  </a:cubicBezTo>
                  <a:cubicBezTo>
                    <a:pt x="645" y="824"/>
                    <a:pt x="823" y="671"/>
                    <a:pt x="834" y="442"/>
                  </a:cubicBezTo>
                  <a:cubicBezTo>
                    <a:pt x="846" y="204"/>
                    <a:pt x="691" y="13"/>
                    <a:pt x="465" y="1"/>
                  </a:cubicBezTo>
                  <a:cubicBezTo>
                    <a:pt x="456" y="1"/>
                    <a:pt x="447" y="1"/>
                    <a:pt x="4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00" name="Google Shape;1055;p8"/>
            <p:cNvSpPr/>
            <p:nvPr/>
          </p:nvSpPr>
          <p:spPr>
            <a:xfrm>
              <a:off x="3153650" y="4535800"/>
              <a:ext cx="20875" cy="20900"/>
            </a:xfrm>
            <a:custGeom>
              <a:avLst/>
              <a:gdLst/>
              <a:ahLst/>
              <a:cxnLst/>
              <a:rect l="l" t="t" r="r" b="b"/>
              <a:pathLst>
                <a:path w="835" h="836" extrusionOk="0">
                  <a:moveTo>
                    <a:pt x="406" y="1"/>
                  </a:moveTo>
                  <a:cubicBezTo>
                    <a:pt x="251" y="13"/>
                    <a:pt x="132" y="84"/>
                    <a:pt x="60" y="203"/>
                  </a:cubicBezTo>
                  <a:cubicBezTo>
                    <a:pt x="36" y="251"/>
                    <a:pt x="13" y="310"/>
                    <a:pt x="1" y="382"/>
                  </a:cubicBezTo>
                  <a:cubicBezTo>
                    <a:pt x="1" y="465"/>
                    <a:pt x="13" y="537"/>
                    <a:pt x="48" y="596"/>
                  </a:cubicBezTo>
                  <a:cubicBezTo>
                    <a:pt x="96" y="679"/>
                    <a:pt x="167" y="763"/>
                    <a:pt x="251" y="798"/>
                  </a:cubicBezTo>
                  <a:cubicBezTo>
                    <a:pt x="298" y="822"/>
                    <a:pt x="334" y="834"/>
                    <a:pt x="370" y="834"/>
                  </a:cubicBezTo>
                  <a:cubicBezTo>
                    <a:pt x="382" y="835"/>
                    <a:pt x="394" y="836"/>
                    <a:pt x="406" y="836"/>
                  </a:cubicBezTo>
                  <a:cubicBezTo>
                    <a:pt x="513" y="836"/>
                    <a:pt x="618" y="790"/>
                    <a:pt x="703" y="715"/>
                  </a:cubicBezTo>
                  <a:cubicBezTo>
                    <a:pt x="739" y="668"/>
                    <a:pt x="775" y="620"/>
                    <a:pt x="787" y="560"/>
                  </a:cubicBezTo>
                  <a:cubicBezTo>
                    <a:pt x="810" y="537"/>
                    <a:pt x="822" y="489"/>
                    <a:pt x="822" y="465"/>
                  </a:cubicBezTo>
                  <a:cubicBezTo>
                    <a:pt x="834" y="322"/>
                    <a:pt x="775" y="203"/>
                    <a:pt x="703" y="120"/>
                  </a:cubicBezTo>
                  <a:cubicBezTo>
                    <a:pt x="644" y="60"/>
                    <a:pt x="548" y="13"/>
                    <a:pt x="45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01" name="Google Shape;1056;p8"/>
            <p:cNvSpPr/>
            <p:nvPr/>
          </p:nvSpPr>
          <p:spPr>
            <a:xfrm>
              <a:off x="1938625" y="4462425"/>
              <a:ext cx="21450" cy="20550"/>
            </a:xfrm>
            <a:custGeom>
              <a:avLst/>
              <a:gdLst/>
              <a:ahLst/>
              <a:cxnLst/>
              <a:rect l="l" t="t" r="r" b="b"/>
              <a:pathLst>
                <a:path w="858" h="822" extrusionOk="0">
                  <a:moveTo>
                    <a:pt x="390" y="1"/>
                  </a:moveTo>
                  <a:cubicBezTo>
                    <a:pt x="293" y="1"/>
                    <a:pt x="202" y="43"/>
                    <a:pt x="143" y="102"/>
                  </a:cubicBezTo>
                  <a:cubicBezTo>
                    <a:pt x="72" y="162"/>
                    <a:pt x="24" y="269"/>
                    <a:pt x="12" y="376"/>
                  </a:cubicBezTo>
                  <a:cubicBezTo>
                    <a:pt x="0" y="602"/>
                    <a:pt x="143" y="793"/>
                    <a:pt x="358" y="816"/>
                  </a:cubicBezTo>
                  <a:lnTo>
                    <a:pt x="381" y="816"/>
                  </a:lnTo>
                  <a:cubicBezTo>
                    <a:pt x="402" y="820"/>
                    <a:pt x="423" y="822"/>
                    <a:pt x="443" y="822"/>
                  </a:cubicBezTo>
                  <a:cubicBezTo>
                    <a:pt x="632" y="822"/>
                    <a:pt x="791" y="679"/>
                    <a:pt x="834" y="507"/>
                  </a:cubicBezTo>
                  <a:cubicBezTo>
                    <a:pt x="834" y="495"/>
                    <a:pt x="846" y="471"/>
                    <a:pt x="846" y="447"/>
                  </a:cubicBezTo>
                  <a:cubicBezTo>
                    <a:pt x="858" y="209"/>
                    <a:pt x="691" y="19"/>
                    <a:pt x="453" y="7"/>
                  </a:cubicBezTo>
                  <a:cubicBezTo>
                    <a:pt x="432" y="3"/>
                    <a:pt x="411" y="1"/>
                    <a:pt x="3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02" name="Google Shape;1057;p8"/>
            <p:cNvSpPr/>
            <p:nvPr/>
          </p:nvSpPr>
          <p:spPr>
            <a:xfrm>
              <a:off x="2063050" y="4381300"/>
              <a:ext cx="20850" cy="20650"/>
            </a:xfrm>
            <a:custGeom>
              <a:avLst/>
              <a:gdLst/>
              <a:ahLst/>
              <a:cxnLst/>
              <a:rect l="l" t="t" r="r" b="b"/>
              <a:pathLst>
                <a:path w="834" h="826" extrusionOk="0">
                  <a:moveTo>
                    <a:pt x="437" y="1"/>
                  </a:moveTo>
                  <a:cubicBezTo>
                    <a:pt x="212" y="1"/>
                    <a:pt x="35" y="142"/>
                    <a:pt x="24" y="371"/>
                  </a:cubicBezTo>
                  <a:cubicBezTo>
                    <a:pt x="0" y="573"/>
                    <a:pt x="107" y="728"/>
                    <a:pt x="274" y="787"/>
                  </a:cubicBezTo>
                  <a:cubicBezTo>
                    <a:pt x="322" y="811"/>
                    <a:pt x="346" y="823"/>
                    <a:pt x="393" y="823"/>
                  </a:cubicBezTo>
                  <a:cubicBezTo>
                    <a:pt x="408" y="825"/>
                    <a:pt x="424" y="825"/>
                    <a:pt x="439" y="825"/>
                  </a:cubicBezTo>
                  <a:cubicBezTo>
                    <a:pt x="646" y="825"/>
                    <a:pt x="823" y="676"/>
                    <a:pt x="834" y="454"/>
                  </a:cubicBezTo>
                  <a:lnTo>
                    <a:pt x="834" y="406"/>
                  </a:lnTo>
                  <a:cubicBezTo>
                    <a:pt x="834" y="192"/>
                    <a:pt x="691" y="13"/>
                    <a:pt x="465" y="1"/>
                  </a:cubicBezTo>
                  <a:cubicBezTo>
                    <a:pt x="455" y="1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703" name="Google Shape;1058;p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704" name="Google Shape;1059;p8"/>
          <p:cNvSpPr txBox="1">
            <a:spLocks noGrp="1"/>
          </p:cNvSpPr>
          <p:nvPr>
            <p:ph type="title"/>
          </p:nvPr>
        </p:nvSpPr>
        <p:spPr>
          <a:xfrm>
            <a:off x="925900" y="1307100"/>
            <a:ext cx="72921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633" name=" 1052632"/>
            <p:cNvSpPr/>
            <p:nvPr/>
          </p:nvSpPr>
          <p:spPr/>
        </p:sp>
        <p:sp>
          <p:nvSpPr>
            <p:cNvPr id="1052634" name=" 1052633"/>
            <p:cNvSpPr/>
            <p:nvPr/>
          </p:nvSpPr>
          <p:spPr/>
        </p:sp>
        <p:sp>
          <p:nvSpPr>
            <p:cNvPr id="1052635" name=" 1052634"/>
            <p:cNvSpPr/>
            <p:nvPr/>
          </p:nvSpPr>
          <p:spPr/>
        </p:sp>
        <p:sp>
          <p:nvSpPr>
            <p:cNvPr id="1052636" name=" 1052635"/>
            <p:cNvSpPr/>
            <p:nvPr/>
          </p:nvSpPr>
          <p:spPr/>
        </p:sp>
        <p:sp>
          <p:nvSpPr>
            <p:cNvPr id="1052637" name=" 1052636"/>
            <p:cNvSpPr/>
            <p:nvPr/>
          </p:nvSpPr>
          <p:spPr/>
        </p:sp>
        <p:sp>
          <p:nvSpPr>
            <p:cNvPr id="1052638" name=" 1052637"/>
            <p:cNvSpPr/>
            <p:nvPr/>
          </p:nvSpPr>
          <p:spPr/>
        </p:sp>
        <p:sp>
          <p:nvSpPr>
            <p:cNvPr id="1052639" name=" 1052638"/>
            <p:cNvSpPr/>
            <p:nvPr/>
          </p:nvSpPr>
          <p:spPr/>
        </p:sp>
        <p:sp>
          <p:nvSpPr>
            <p:cNvPr id="1052640" name=" 1052639"/>
            <p:cNvSpPr/>
            <p:nvPr/>
          </p:nvSpPr>
          <p:spPr/>
        </p:sp>
        <p:sp>
          <p:nvSpPr>
            <p:cNvPr id="1052641" name=" 1052640"/>
            <p:cNvSpPr/>
            <p:nvPr/>
          </p:nvSpPr>
          <p:spPr/>
        </p:sp>
        <p:sp>
          <p:nvSpPr>
            <p:cNvPr id="1052642" name=" 1052641"/>
            <p:cNvSpPr/>
            <p:nvPr/>
          </p:nvSpPr>
          <p:spPr/>
        </p:sp>
        <p:sp>
          <p:nvSpPr>
            <p:cNvPr id="1052643" name=" 1052642"/>
            <p:cNvSpPr/>
            <p:nvPr/>
          </p:nvSpPr>
          <p:spPr/>
        </p:sp>
        <p:sp>
          <p:nvSpPr>
            <p:cNvPr id="1052644" name=" 1052643"/>
            <p:cNvSpPr/>
            <p:nvPr/>
          </p:nvSpPr>
          <p:spPr/>
        </p:sp>
        <p:sp>
          <p:nvSpPr>
            <p:cNvPr id="1052645" name=" 1052644"/>
            <p:cNvSpPr/>
            <p:nvPr/>
          </p:nvSpPr>
          <p:spPr/>
        </p:sp>
        <p:sp>
          <p:nvSpPr>
            <p:cNvPr id="1052646" name=" 1052645"/>
            <p:cNvSpPr/>
            <p:nvPr/>
          </p:nvSpPr>
          <p:spPr/>
        </p:sp>
        <p:sp>
          <p:nvSpPr>
            <p:cNvPr id="1052647" name=" 1052646"/>
            <p:cNvSpPr/>
            <p:nvPr/>
          </p:nvSpPr>
          <p:spPr/>
        </p:sp>
        <p:sp>
          <p:nvSpPr>
            <p:cNvPr id="1052648" name=" 1052647"/>
            <p:cNvSpPr/>
            <p:nvPr/>
          </p:nvSpPr>
          <p:spPr/>
        </p:sp>
        <p:sp>
          <p:nvSpPr>
            <p:cNvPr id="1052649" name=" 1052648"/>
            <p:cNvSpPr/>
            <p:nvPr/>
          </p:nvSpPr>
          <p:spPr/>
        </p:sp>
        <p:sp>
          <p:nvSpPr>
            <p:cNvPr id="1052650" name=" 1052649"/>
            <p:cNvSpPr/>
            <p:nvPr/>
          </p:nvSpPr>
          <p:spPr/>
        </p:sp>
        <p:sp>
          <p:nvSpPr>
            <p:cNvPr id="1052651" name=" 1052650"/>
            <p:cNvSpPr/>
            <p:nvPr/>
          </p:nvSpPr>
          <p:spPr/>
        </p:sp>
        <p:sp>
          <p:nvSpPr>
            <p:cNvPr id="1052652" name=" 1052651"/>
            <p:cNvSpPr/>
            <p:nvPr/>
          </p:nvSpPr>
          <p:spPr/>
        </p:sp>
        <p:sp>
          <p:nvSpPr>
            <p:cNvPr id="1052653" name=" 1052652"/>
            <p:cNvSpPr/>
            <p:nvPr/>
          </p:nvSpPr>
          <p:spPr/>
        </p:sp>
        <p:sp>
          <p:nvSpPr>
            <p:cNvPr id="1052654" name=" 1052653"/>
            <p:cNvSpPr/>
            <p:nvPr/>
          </p:nvSpPr>
          <p:spPr/>
        </p:sp>
        <p:sp>
          <p:nvSpPr>
            <p:cNvPr id="1052655" name=" 1052654"/>
            <p:cNvSpPr/>
            <p:nvPr/>
          </p:nvSpPr>
          <p:spPr/>
        </p:sp>
        <p:sp>
          <p:nvSpPr>
            <p:cNvPr id="1052656" name=" 1052655"/>
            <p:cNvSpPr/>
            <p:nvPr/>
          </p:nvSpPr>
          <p:spPr/>
        </p:sp>
        <p:sp>
          <p:nvSpPr>
            <p:cNvPr id="1052657" name=" 1052656"/>
            <p:cNvSpPr/>
            <p:nvPr/>
          </p:nvSpPr>
          <p:spPr/>
        </p:sp>
        <p:sp>
          <p:nvSpPr>
            <p:cNvPr id="1052658" name=" 1052657"/>
            <p:cNvSpPr/>
            <p:nvPr/>
          </p:nvSpPr>
          <p:spPr/>
        </p:sp>
        <p:sp>
          <p:nvSpPr>
            <p:cNvPr id="1052659" name=" 1052658"/>
            <p:cNvSpPr/>
            <p:nvPr/>
          </p:nvSpPr>
          <p:spPr/>
        </p:sp>
        <p:sp>
          <p:nvSpPr>
            <p:cNvPr id="1052660" name=" 1052659"/>
            <p:cNvSpPr/>
            <p:nvPr/>
          </p:nvSpPr>
          <p:spPr/>
        </p:sp>
        <p:sp>
          <p:nvSpPr>
            <p:cNvPr id="1052661" name=" 1052660"/>
            <p:cNvSpPr/>
            <p:nvPr/>
          </p:nvSpPr>
          <p:spPr/>
        </p:sp>
        <p:sp>
          <p:nvSpPr>
            <p:cNvPr id="1052662" name=" 1052661"/>
            <p:cNvSpPr/>
            <p:nvPr/>
          </p:nvSpPr>
          <p:spPr/>
        </p:sp>
        <p:sp>
          <p:nvSpPr>
            <p:cNvPr id="1052663" name=" 1052662"/>
            <p:cNvSpPr/>
            <p:nvPr/>
          </p:nvSpPr>
          <p:spPr/>
        </p:sp>
        <p:sp>
          <p:nvSpPr>
            <p:cNvPr id="1052664" name=" 1052663"/>
            <p:cNvSpPr/>
            <p:nvPr/>
          </p:nvSpPr>
          <p:spPr/>
        </p:sp>
        <p:sp>
          <p:nvSpPr>
            <p:cNvPr id="1052665" name=" 1052664"/>
            <p:cNvSpPr/>
            <p:nvPr/>
          </p:nvSpPr>
          <p:spPr/>
        </p:sp>
        <p:sp>
          <p:nvSpPr>
            <p:cNvPr id="1052666" name=" 1052665"/>
            <p:cNvSpPr/>
            <p:nvPr/>
          </p:nvSpPr>
          <p:spPr/>
        </p:sp>
        <p:sp>
          <p:nvSpPr>
            <p:cNvPr id="1052667" name=" 1052666"/>
            <p:cNvSpPr/>
            <p:nvPr/>
          </p:nvSpPr>
          <p:spPr/>
        </p:sp>
        <p:sp>
          <p:nvSpPr>
            <p:cNvPr id="1052668" name=" 1052667"/>
            <p:cNvSpPr/>
            <p:nvPr/>
          </p:nvSpPr>
          <p:spPr/>
        </p:sp>
        <p:sp>
          <p:nvSpPr>
            <p:cNvPr id="1052669" name=" 1052668"/>
            <p:cNvSpPr/>
            <p:nvPr/>
          </p:nvSpPr>
          <p:spPr/>
        </p:sp>
        <p:sp>
          <p:nvSpPr>
            <p:cNvPr id="1052670" name=" 1052669"/>
            <p:cNvSpPr/>
            <p:nvPr/>
          </p:nvSpPr>
          <p:spPr/>
        </p:sp>
        <p:sp>
          <p:nvSpPr>
            <p:cNvPr id="1052671" name=" 1052670"/>
            <p:cNvSpPr/>
            <p:nvPr/>
          </p:nvSpPr>
          <p:spPr/>
        </p:sp>
        <p:sp>
          <p:nvSpPr>
            <p:cNvPr id="1052672" name=" 1052671"/>
            <p:cNvSpPr/>
            <p:nvPr/>
          </p:nvSpPr>
          <p:spPr/>
        </p:sp>
        <p:sp>
          <p:nvSpPr>
            <p:cNvPr id="1052673" name=" 1052672"/>
            <p:cNvSpPr/>
            <p:nvPr/>
          </p:nvSpPr>
          <p:spPr/>
        </p:sp>
        <p:sp>
          <p:nvSpPr>
            <p:cNvPr id="1052674" name=" 1052673"/>
            <p:cNvSpPr/>
            <p:nvPr/>
          </p:nvSpPr>
          <p:spPr/>
        </p:sp>
        <p:sp>
          <p:nvSpPr>
            <p:cNvPr id="1052675" name=" 1052674"/>
            <p:cNvSpPr/>
            <p:nvPr/>
          </p:nvSpPr>
          <p:spPr/>
        </p:sp>
        <p:sp>
          <p:nvSpPr>
            <p:cNvPr id="1052676" name=" 1052675"/>
            <p:cNvSpPr/>
            <p:nvPr/>
          </p:nvSpPr>
          <p:spPr/>
        </p:sp>
        <p:sp>
          <p:nvSpPr>
            <p:cNvPr id="1052677" name=" 1052676"/>
            <p:cNvSpPr/>
            <p:nvPr/>
          </p:nvSpPr>
          <p:spPr/>
        </p:sp>
        <p:sp>
          <p:nvSpPr>
            <p:cNvPr id="1052678" name=" 1052677"/>
            <p:cNvSpPr/>
            <p:nvPr/>
          </p:nvSpPr>
          <p:spPr/>
        </p:sp>
        <p:sp>
          <p:nvSpPr>
            <p:cNvPr id="1052679" name=" 1052678"/>
            <p:cNvSpPr/>
            <p:nvPr/>
          </p:nvSpPr>
          <p:spPr/>
        </p:sp>
        <p:sp>
          <p:nvSpPr>
            <p:cNvPr id="1052680" name=" 1052679"/>
            <p:cNvSpPr/>
            <p:nvPr/>
          </p:nvSpPr>
          <p:spPr/>
        </p:sp>
        <p:sp>
          <p:nvSpPr>
            <p:cNvPr id="1052681" name=" 1052680"/>
            <p:cNvSpPr/>
            <p:nvPr/>
          </p:nvSpPr>
          <p:spPr/>
        </p:sp>
        <p:sp>
          <p:nvSpPr>
            <p:cNvPr id="1052682" name=" 1052681"/>
            <p:cNvSpPr/>
            <p:nvPr/>
          </p:nvSpPr>
          <p:spPr/>
        </p:sp>
        <p:sp>
          <p:nvSpPr>
            <p:cNvPr id="1052683" name=" 1052682"/>
            <p:cNvSpPr/>
            <p:nvPr/>
          </p:nvSpPr>
          <p:spPr/>
        </p:sp>
        <p:sp>
          <p:nvSpPr>
            <p:cNvPr id="1052684" name=" 1052683"/>
            <p:cNvSpPr/>
            <p:nvPr/>
          </p:nvSpPr>
          <p:spPr/>
        </p:sp>
        <p:sp>
          <p:nvSpPr>
            <p:cNvPr id="1052685" name=" 1052684"/>
            <p:cNvSpPr/>
            <p:nvPr/>
          </p:nvSpPr>
          <p:spPr/>
        </p:sp>
        <p:sp>
          <p:nvSpPr>
            <p:cNvPr id="1052686" name=" 1052685"/>
            <p:cNvSpPr/>
            <p:nvPr/>
          </p:nvSpPr>
          <p:spPr/>
        </p:sp>
      </p:grpSp>
      <p:grpSp>
        <p:nvGrpSpPr>
          <p:cNvPr id="180" name="Group 179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687" name=" 1052686"/>
            <p:cNvSpPr/>
            <p:nvPr/>
          </p:nvSpPr>
          <p:spPr/>
        </p:sp>
        <p:sp>
          <p:nvSpPr>
            <p:cNvPr id="1052688" name=" 1052687"/>
            <p:cNvSpPr/>
            <p:nvPr/>
          </p:nvSpPr>
          <p:spPr/>
        </p:sp>
        <p:sp>
          <p:nvSpPr>
            <p:cNvPr id="1052689" name=" 1052688"/>
            <p:cNvSpPr/>
            <p:nvPr/>
          </p:nvSpPr>
          <p:spPr/>
        </p:sp>
        <p:sp>
          <p:nvSpPr>
            <p:cNvPr id="1052690" name=" 1052689"/>
            <p:cNvSpPr/>
            <p:nvPr/>
          </p:nvSpPr>
          <p:spPr/>
        </p:sp>
        <p:sp>
          <p:nvSpPr>
            <p:cNvPr id="1052691" name=" 1052690"/>
            <p:cNvSpPr/>
            <p:nvPr/>
          </p:nvSpPr>
          <p:spPr/>
        </p:sp>
        <p:sp>
          <p:nvSpPr>
            <p:cNvPr id="1052692" name=" 1052691"/>
            <p:cNvSpPr/>
            <p:nvPr/>
          </p:nvSpPr>
          <p:spPr/>
        </p:sp>
        <p:sp>
          <p:nvSpPr>
            <p:cNvPr id="1052693" name=" 1052692"/>
            <p:cNvSpPr/>
            <p:nvPr/>
          </p:nvSpPr>
          <p:spPr/>
        </p:sp>
        <p:sp>
          <p:nvSpPr>
            <p:cNvPr id="1052694" name=" 1052693"/>
            <p:cNvSpPr/>
            <p:nvPr/>
          </p:nvSpPr>
          <p:spPr/>
        </p:sp>
        <p:sp>
          <p:nvSpPr>
            <p:cNvPr id="1052695" name=" 1052694"/>
            <p:cNvSpPr/>
            <p:nvPr/>
          </p:nvSpPr>
          <p:spPr/>
        </p:sp>
        <p:sp>
          <p:nvSpPr>
            <p:cNvPr id="1052696" name=" 1052695"/>
            <p:cNvSpPr/>
            <p:nvPr/>
          </p:nvSpPr>
          <p:spPr/>
        </p:sp>
        <p:sp>
          <p:nvSpPr>
            <p:cNvPr id="1052697" name=" 1052696"/>
            <p:cNvSpPr/>
            <p:nvPr/>
          </p:nvSpPr>
          <p:spPr/>
        </p:sp>
        <p:sp>
          <p:nvSpPr>
            <p:cNvPr id="1052698" name=" 1052697"/>
            <p:cNvSpPr/>
            <p:nvPr/>
          </p:nvSpPr>
          <p:spPr/>
        </p:sp>
        <p:sp>
          <p:nvSpPr>
            <p:cNvPr id="1052699" name=" 1052698"/>
            <p:cNvSpPr/>
            <p:nvPr/>
          </p:nvSpPr>
          <p:spPr/>
        </p:sp>
        <p:sp>
          <p:nvSpPr>
            <p:cNvPr id="1052700" name=" 1052699"/>
            <p:cNvSpPr/>
            <p:nvPr/>
          </p:nvSpPr>
          <p:spPr/>
        </p:sp>
        <p:sp>
          <p:nvSpPr>
            <p:cNvPr id="1052701" name=" 1052700"/>
            <p:cNvSpPr/>
            <p:nvPr/>
          </p:nvSpPr>
          <p:spPr/>
        </p:sp>
        <p:sp>
          <p:nvSpPr>
            <p:cNvPr id="1052702" name=" 1052701"/>
            <p:cNvSpPr/>
            <p:nvPr/>
          </p:nvSpPr>
          <p:spPr/>
        </p:sp>
        <p:sp>
          <p:nvSpPr>
            <p:cNvPr id="1052703" name=" 1052702"/>
            <p:cNvSpPr/>
            <p:nvPr/>
          </p:nvSpPr>
          <p:spPr/>
        </p:sp>
        <p:sp>
          <p:nvSpPr>
            <p:cNvPr id="1052704" name=" 1052703"/>
            <p:cNvSpPr/>
            <p:nvPr/>
          </p:nvSpPr>
          <p:spPr/>
        </p:sp>
        <p:sp>
          <p:nvSpPr>
            <p:cNvPr id="1052705" name=" 1052704"/>
            <p:cNvSpPr/>
            <p:nvPr/>
          </p:nvSpPr>
          <p:spPr/>
        </p:sp>
        <p:sp>
          <p:nvSpPr>
            <p:cNvPr id="1052706" name=" 1052705"/>
            <p:cNvSpPr/>
            <p:nvPr/>
          </p:nvSpPr>
          <p:spPr/>
        </p:sp>
        <p:sp>
          <p:nvSpPr>
            <p:cNvPr id="1052707" name=" 1052706"/>
            <p:cNvSpPr/>
            <p:nvPr/>
          </p:nvSpPr>
          <p:spPr/>
        </p:sp>
        <p:sp>
          <p:nvSpPr>
            <p:cNvPr id="1052708" name=" 1052707"/>
            <p:cNvSpPr/>
            <p:nvPr/>
          </p:nvSpPr>
          <p:spPr/>
        </p:sp>
        <p:sp>
          <p:nvSpPr>
            <p:cNvPr id="1052709" name=" 1052708"/>
            <p:cNvSpPr/>
            <p:nvPr/>
          </p:nvSpPr>
          <p:spPr/>
        </p:sp>
        <p:sp>
          <p:nvSpPr>
            <p:cNvPr id="1052710" name=" 1052709"/>
            <p:cNvSpPr/>
            <p:nvPr/>
          </p:nvSpPr>
          <p:spPr/>
        </p:sp>
        <p:sp>
          <p:nvSpPr>
            <p:cNvPr id="1052711" name=" 1052710"/>
            <p:cNvSpPr/>
            <p:nvPr/>
          </p:nvSpPr>
          <p:spPr/>
        </p:sp>
        <p:sp>
          <p:nvSpPr>
            <p:cNvPr id="1052712" name=" 1052711"/>
            <p:cNvSpPr/>
            <p:nvPr/>
          </p:nvSpPr>
          <p:spPr/>
        </p:sp>
        <p:sp>
          <p:nvSpPr>
            <p:cNvPr id="1052713" name=" 1052712"/>
            <p:cNvSpPr/>
            <p:nvPr/>
          </p:nvSpPr>
          <p:spPr/>
        </p:sp>
        <p:sp>
          <p:nvSpPr>
            <p:cNvPr id="1052714" name=" 1052713"/>
            <p:cNvSpPr/>
            <p:nvPr/>
          </p:nvSpPr>
          <p:spPr/>
        </p:sp>
        <p:sp>
          <p:nvSpPr>
            <p:cNvPr id="1052715" name=" 1052714"/>
            <p:cNvSpPr/>
            <p:nvPr/>
          </p:nvSpPr>
          <p:spPr/>
        </p:sp>
        <p:sp>
          <p:nvSpPr>
            <p:cNvPr id="1052716" name=" 1052715"/>
            <p:cNvSpPr/>
            <p:nvPr/>
          </p:nvSpPr>
          <p:spPr/>
        </p:sp>
        <p:sp>
          <p:nvSpPr>
            <p:cNvPr id="1052717" name=" 1052716"/>
            <p:cNvSpPr/>
            <p:nvPr/>
          </p:nvSpPr>
          <p:spPr/>
        </p:sp>
        <p:sp>
          <p:nvSpPr>
            <p:cNvPr id="1052718" name=" 1052717"/>
            <p:cNvSpPr/>
            <p:nvPr/>
          </p:nvSpPr>
          <p:spPr/>
        </p:sp>
        <p:sp>
          <p:nvSpPr>
            <p:cNvPr id="1052719" name=" 1052718"/>
            <p:cNvSpPr/>
            <p:nvPr/>
          </p:nvSpPr>
          <p:spPr/>
        </p:sp>
        <p:sp>
          <p:nvSpPr>
            <p:cNvPr id="1052720" name=" 1052719"/>
            <p:cNvSpPr/>
            <p:nvPr/>
          </p:nvSpPr>
          <p:spPr/>
        </p:sp>
        <p:sp>
          <p:nvSpPr>
            <p:cNvPr id="1052721" name=" 1052720"/>
            <p:cNvSpPr/>
            <p:nvPr/>
          </p:nvSpPr>
          <p:spPr/>
        </p:sp>
        <p:sp>
          <p:nvSpPr>
            <p:cNvPr id="1052722" name=" 1052721"/>
            <p:cNvSpPr/>
            <p:nvPr/>
          </p:nvSpPr>
          <p:spPr/>
        </p:sp>
        <p:sp>
          <p:nvSpPr>
            <p:cNvPr id="1052723" name=" 1052722"/>
            <p:cNvSpPr/>
            <p:nvPr/>
          </p:nvSpPr>
          <p:spPr/>
        </p:sp>
        <p:sp>
          <p:nvSpPr>
            <p:cNvPr id="1052724" name=" 1052723"/>
            <p:cNvSpPr/>
            <p:nvPr/>
          </p:nvSpPr>
          <p:spPr/>
        </p:sp>
        <p:sp>
          <p:nvSpPr>
            <p:cNvPr id="1052725" name=" 1052724"/>
            <p:cNvSpPr/>
            <p:nvPr/>
          </p:nvSpPr>
          <p:spPr/>
        </p:sp>
        <p:sp>
          <p:nvSpPr>
            <p:cNvPr id="1052726" name=" 1052725"/>
            <p:cNvSpPr/>
            <p:nvPr/>
          </p:nvSpPr>
          <p:spPr/>
        </p:sp>
        <p:sp>
          <p:nvSpPr>
            <p:cNvPr id="1052727" name=" 1052726"/>
            <p:cNvSpPr/>
            <p:nvPr/>
          </p:nvSpPr>
          <p:spPr/>
        </p:sp>
        <p:sp>
          <p:nvSpPr>
            <p:cNvPr id="1052728" name=" 1052727"/>
            <p:cNvSpPr/>
            <p:nvPr/>
          </p:nvSpPr>
          <p:spPr/>
        </p:sp>
        <p:sp>
          <p:nvSpPr>
            <p:cNvPr id="1052729" name=" 1052728"/>
            <p:cNvSpPr/>
            <p:nvPr/>
          </p:nvSpPr>
          <p:spPr/>
        </p:sp>
        <p:sp>
          <p:nvSpPr>
            <p:cNvPr id="1052730" name=" 1052729"/>
            <p:cNvSpPr/>
            <p:nvPr/>
          </p:nvSpPr>
          <p:spPr/>
        </p:sp>
        <p:sp>
          <p:nvSpPr>
            <p:cNvPr id="1052731" name=" 1052730"/>
            <p:cNvSpPr/>
            <p:nvPr/>
          </p:nvSpPr>
          <p:spPr/>
        </p:sp>
        <p:sp>
          <p:nvSpPr>
            <p:cNvPr id="1052732" name=" 1052731"/>
            <p:cNvSpPr/>
            <p:nvPr/>
          </p:nvSpPr>
          <p:spPr/>
        </p:sp>
        <p:sp>
          <p:nvSpPr>
            <p:cNvPr id="1052733" name=" 1052732"/>
            <p:cNvSpPr/>
            <p:nvPr/>
          </p:nvSpPr>
          <p:spPr/>
        </p:sp>
      </p:grpSp>
      <p:sp>
        <p:nvSpPr>
          <p:cNvPr id="1052734" name=" 1052733"/>
          <p:cNvSpPr/>
          <p:nvPr/>
        </p:nvSpPr>
        <p:spPr/>
      </p:sp>
      <p:sp>
        <p:nvSpPr>
          <p:cNvPr id="1052735" name="Title 1052734"/>
          <p:cNvSpPr>
            <a:spLocks noGrp="1"/>
          </p:cNvSpPr>
          <p:nvPr>
            <p:ph type="title"/>
          </p:nvPr>
        </p:nvSpPr>
        <p:spPr/>
      </p:sp>
      <p:sp>
        <p:nvSpPr>
          <p:cNvPr id="1052736" name="Subtitle 1052735"/>
          <p:cNvSpPr>
            <a:spLocks noGrp="1"/>
          </p:cNvSpPr>
          <p:nvPr>
            <p:ph type="subTitle" idx="1"/>
          </p:nvPr>
        </p:nvSpPr>
        <p:spPr/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68;p10"/>
          <p:cNvGrpSpPr/>
          <p:nvPr/>
        </p:nvGrpSpPr>
        <p:grpSpPr>
          <a:xfrm>
            <a:off x="5451129" y="-79"/>
            <a:ext cx="3692518" cy="1746578"/>
            <a:chOff x="2238075" y="1147600"/>
            <a:chExt cx="1906800" cy="901925"/>
          </a:xfrm>
        </p:grpSpPr>
        <p:sp>
          <p:nvSpPr>
            <p:cNvPr id="1050153" name="Google Shape;1169;p10"/>
            <p:cNvSpPr/>
            <p:nvPr/>
          </p:nvSpPr>
          <p:spPr>
            <a:xfrm>
              <a:off x="2925350" y="1181225"/>
              <a:ext cx="175" cy="250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1" y="1"/>
                  </a:moveTo>
                  <a:cubicBezTo>
                    <a:pt x="1" y="7"/>
                    <a:pt x="4" y="10"/>
                    <a:pt x="5" y="10"/>
                  </a:cubicBezTo>
                  <a:cubicBezTo>
                    <a:pt x="7" y="10"/>
                    <a:pt x="7" y="7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54" name="Google Shape;1170;p10"/>
            <p:cNvSpPr/>
            <p:nvPr/>
          </p:nvSpPr>
          <p:spPr>
            <a:xfrm>
              <a:off x="2925650" y="1181825"/>
              <a:ext cx="325" cy="40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" y="0"/>
                  </a:moveTo>
                  <a:cubicBezTo>
                    <a:pt x="1" y="10"/>
                    <a:pt x="8" y="12"/>
                    <a:pt x="11" y="12"/>
                  </a:cubicBezTo>
                  <a:lnTo>
                    <a:pt x="11" y="12"/>
                  </a:lnTo>
                  <a:cubicBezTo>
                    <a:pt x="10" y="8"/>
                    <a:pt x="7" y="0"/>
                    <a:pt x="1" y="0"/>
                  </a:cubicBezTo>
                  <a:close/>
                  <a:moveTo>
                    <a:pt x="11" y="12"/>
                  </a:moveTo>
                  <a:lnTo>
                    <a:pt x="11" y="12"/>
                  </a:lnTo>
                  <a:cubicBezTo>
                    <a:pt x="12" y="14"/>
                    <a:pt x="12" y="16"/>
                    <a:pt x="12" y="16"/>
                  </a:cubicBezTo>
                  <a:cubicBezTo>
                    <a:pt x="12" y="16"/>
                    <a:pt x="12" y="15"/>
                    <a:pt x="12" y="12"/>
                  </a:cubicBezTo>
                  <a:cubicBezTo>
                    <a:pt x="12" y="12"/>
                    <a:pt x="12" y="12"/>
                    <a:pt x="11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55" name="Google Shape;1171;p10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56" name="Google Shape;1172;p10"/>
            <p:cNvSpPr/>
            <p:nvPr/>
          </p:nvSpPr>
          <p:spPr>
            <a:xfrm>
              <a:off x="2924750" y="11797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0"/>
                  </a:moveTo>
                  <a:lnTo>
                    <a:pt x="1" y="0"/>
                  </a:lnTo>
                  <a:lnTo>
                    <a:pt x="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57" name="Google Shape;1173;p10"/>
            <p:cNvSpPr/>
            <p:nvPr/>
          </p:nvSpPr>
          <p:spPr>
            <a:xfrm>
              <a:off x="2925350" y="118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58" name="Google Shape;1174;p10"/>
            <p:cNvSpPr/>
            <p:nvPr/>
          </p:nvSpPr>
          <p:spPr>
            <a:xfrm>
              <a:off x="2931900" y="1162175"/>
              <a:ext cx="86650" cy="19375"/>
            </a:xfrm>
            <a:custGeom>
              <a:avLst/>
              <a:gdLst/>
              <a:ahLst/>
              <a:cxnLst/>
              <a:rect l="l" t="t" r="r" b="b"/>
              <a:pathLst>
                <a:path w="3466" h="775" extrusionOk="0">
                  <a:moveTo>
                    <a:pt x="3465" y="1"/>
                  </a:moveTo>
                  <a:lnTo>
                    <a:pt x="1" y="524"/>
                  </a:lnTo>
                  <a:lnTo>
                    <a:pt x="1" y="608"/>
                  </a:lnTo>
                  <a:lnTo>
                    <a:pt x="274" y="775"/>
                  </a:lnTo>
                  <a:lnTo>
                    <a:pt x="3382" y="298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59" name="Google Shape;1175;p10"/>
            <p:cNvSpPr/>
            <p:nvPr/>
          </p:nvSpPr>
          <p:spPr>
            <a:xfrm>
              <a:off x="3024175" y="1148200"/>
              <a:ext cx="134275" cy="20250"/>
            </a:xfrm>
            <a:custGeom>
              <a:avLst/>
              <a:gdLst/>
              <a:ahLst/>
              <a:cxnLst/>
              <a:rect l="l" t="t" r="r" b="b"/>
              <a:pathLst>
                <a:path w="5371" h="810" extrusionOk="0">
                  <a:moveTo>
                    <a:pt x="3489" y="0"/>
                  </a:moveTo>
                  <a:lnTo>
                    <a:pt x="72" y="512"/>
                  </a:lnTo>
                  <a:lnTo>
                    <a:pt x="1" y="810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0" name="Google Shape;1176;p10"/>
            <p:cNvSpPr/>
            <p:nvPr/>
          </p:nvSpPr>
          <p:spPr>
            <a:xfrm>
              <a:off x="3114950" y="1293450"/>
              <a:ext cx="203925" cy="127125"/>
            </a:xfrm>
            <a:custGeom>
              <a:avLst/>
              <a:gdLst/>
              <a:ahLst/>
              <a:cxnLst/>
              <a:rect l="l" t="t" r="r" b="b"/>
              <a:pathLst>
                <a:path w="8157" h="5085" extrusionOk="0">
                  <a:moveTo>
                    <a:pt x="287" y="0"/>
                  </a:moveTo>
                  <a:lnTo>
                    <a:pt x="1" y="155"/>
                  </a:lnTo>
                  <a:lnTo>
                    <a:pt x="8050" y="5084"/>
                  </a:lnTo>
                  <a:cubicBezTo>
                    <a:pt x="8073" y="4989"/>
                    <a:pt x="8109" y="4918"/>
                    <a:pt x="8157" y="4858"/>
                  </a:cubicBezTo>
                  <a:lnTo>
                    <a:pt x="8109" y="479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1" name="Google Shape;1177;p10"/>
            <p:cNvSpPr/>
            <p:nvPr/>
          </p:nvSpPr>
          <p:spPr>
            <a:xfrm>
              <a:off x="2925950" y="1177350"/>
              <a:ext cx="77425" cy="50325"/>
            </a:xfrm>
            <a:custGeom>
              <a:avLst/>
              <a:gdLst/>
              <a:ahLst/>
              <a:cxnLst/>
              <a:rect l="l" t="t" r="r" b="b"/>
              <a:pathLst>
                <a:path w="3097" h="2013" extrusionOk="0">
                  <a:moveTo>
                    <a:pt x="0" y="179"/>
                  </a:moveTo>
                  <a:cubicBezTo>
                    <a:pt x="25" y="196"/>
                    <a:pt x="44" y="207"/>
                    <a:pt x="66" y="212"/>
                  </a:cubicBezTo>
                  <a:lnTo>
                    <a:pt x="66" y="212"/>
                  </a:lnTo>
                  <a:lnTo>
                    <a:pt x="12" y="179"/>
                  </a:lnTo>
                  <a:close/>
                  <a:moveTo>
                    <a:pt x="239" y="1"/>
                  </a:moveTo>
                  <a:lnTo>
                    <a:pt x="239" y="84"/>
                  </a:lnTo>
                  <a:cubicBezTo>
                    <a:pt x="239" y="150"/>
                    <a:pt x="188" y="216"/>
                    <a:pt x="114" y="216"/>
                  </a:cubicBezTo>
                  <a:cubicBezTo>
                    <a:pt x="108" y="216"/>
                    <a:pt x="102" y="216"/>
                    <a:pt x="96" y="215"/>
                  </a:cubicBezTo>
                  <a:cubicBezTo>
                    <a:pt x="85" y="215"/>
                    <a:pt x="75" y="214"/>
                    <a:pt x="66" y="212"/>
                  </a:cubicBezTo>
                  <a:lnTo>
                    <a:pt x="66" y="212"/>
                  </a:lnTo>
                  <a:lnTo>
                    <a:pt x="3025" y="2013"/>
                  </a:lnTo>
                  <a:lnTo>
                    <a:pt x="3096" y="1727"/>
                  </a:lnTo>
                  <a:lnTo>
                    <a:pt x="512" y="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2" name="Google Shape;1178;p10"/>
            <p:cNvSpPr/>
            <p:nvPr/>
          </p:nvSpPr>
          <p:spPr>
            <a:xfrm>
              <a:off x="3007800" y="1224975"/>
              <a:ext cx="107175" cy="68200"/>
            </a:xfrm>
            <a:custGeom>
              <a:avLst/>
              <a:gdLst/>
              <a:ahLst/>
              <a:cxnLst/>
              <a:rect l="l" t="t" r="r" b="b"/>
              <a:pathLst>
                <a:path w="4287" h="2728" extrusionOk="0">
                  <a:moveTo>
                    <a:pt x="72" y="1"/>
                  </a:moveTo>
                  <a:lnTo>
                    <a:pt x="1" y="287"/>
                  </a:lnTo>
                  <a:lnTo>
                    <a:pt x="4001" y="2727"/>
                  </a:lnTo>
                  <a:lnTo>
                    <a:pt x="4287" y="258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3" name="Google Shape;1179;p10"/>
            <p:cNvSpPr/>
            <p:nvPr/>
          </p:nvSpPr>
          <p:spPr>
            <a:xfrm>
              <a:off x="2924750" y="11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4" name="Google Shape;1180;p10"/>
            <p:cNvSpPr/>
            <p:nvPr/>
          </p:nvSpPr>
          <p:spPr>
            <a:xfrm>
              <a:off x="2926250" y="118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5" name="Google Shape;1181;p10"/>
            <p:cNvSpPr/>
            <p:nvPr/>
          </p:nvSpPr>
          <p:spPr>
            <a:xfrm>
              <a:off x="2925350" y="11812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6" name="Google Shape;1182;p10"/>
            <p:cNvSpPr/>
            <p:nvPr/>
          </p:nvSpPr>
          <p:spPr>
            <a:xfrm>
              <a:off x="2238075" y="1147600"/>
              <a:ext cx="52100" cy="36625"/>
            </a:xfrm>
            <a:custGeom>
              <a:avLst/>
              <a:gdLst/>
              <a:ahLst/>
              <a:cxnLst/>
              <a:rect l="l" t="t" r="r" b="b"/>
              <a:pathLst>
                <a:path w="2084" h="1465" extrusionOk="0">
                  <a:moveTo>
                    <a:pt x="0" y="0"/>
                  </a:moveTo>
                  <a:lnTo>
                    <a:pt x="1934" y="1433"/>
                  </a:lnTo>
                  <a:lnTo>
                    <a:pt x="1934" y="1433"/>
                  </a:lnTo>
                  <a:cubicBezTo>
                    <a:pt x="1927" y="1424"/>
                    <a:pt x="1921" y="1414"/>
                    <a:pt x="1917" y="1405"/>
                  </a:cubicBezTo>
                  <a:cubicBezTo>
                    <a:pt x="1881" y="1334"/>
                    <a:pt x="1929" y="1250"/>
                    <a:pt x="2012" y="1227"/>
                  </a:cubicBezTo>
                  <a:lnTo>
                    <a:pt x="2084" y="1191"/>
                  </a:lnTo>
                  <a:lnTo>
                    <a:pt x="476" y="0"/>
                  </a:lnTo>
                  <a:close/>
                  <a:moveTo>
                    <a:pt x="1934" y="1433"/>
                  </a:moveTo>
                  <a:lnTo>
                    <a:pt x="1934" y="1433"/>
                  </a:lnTo>
                  <a:cubicBezTo>
                    <a:pt x="1946" y="1450"/>
                    <a:pt x="1961" y="1465"/>
                    <a:pt x="1977" y="1465"/>
                  </a:cubicBezTo>
                  <a:lnTo>
                    <a:pt x="1934" y="143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7" name="Google Shape;1183;p10"/>
            <p:cNvSpPr/>
            <p:nvPr/>
          </p:nvSpPr>
          <p:spPr>
            <a:xfrm>
              <a:off x="2285400" y="1148200"/>
              <a:ext cx="114625" cy="37225"/>
            </a:xfrm>
            <a:custGeom>
              <a:avLst/>
              <a:gdLst/>
              <a:ahLst/>
              <a:cxnLst/>
              <a:rect l="l" t="t" r="r" b="b"/>
              <a:pathLst>
                <a:path w="4585" h="1489" extrusionOk="0">
                  <a:moveTo>
                    <a:pt x="3703" y="0"/>
                  </a:moveTo>
                  <a:lnTo>
                    <a:pt x="191" y="1191"/>
                  </a:lnTo>
                  <a:lnTo>
                    <a:pt x="119" y="1214"/>
                  </a:lnTo>
                  <a:cubicBezTo>
                    <a:pt x="36" y="1250"/>
                    <a:pt x="0" y="1322"/>
                    <a:pt x="24" y="1393"/>
                  </a:cubicBezTo>
                  <a:cubicBezTo>
                    <a:pt x="36" y="1429"/>
                    <a:pt x="60" y="1441"/>
                    <a:pt x="72" y="1464"/>
                  </a:cubicBezTo>
                  <a:cubicBezTo>
                    <a:pt x="84" y="1464"/>
                    <a:pt x="84" y="1488"/>
                    <a:pt x="95" y="1488"/>
                  </a:cubicBezTo>
                  <a:lnTo>
                    <a:pt x="203" y="1488"/>
                  </a:lnTo>
                  <a:lnTo>
                    <a:pt x="45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8" name="Google Shape;1184;p10"/>
            <p:cNvSpPr/>
            <p:nvPr/>
          </p:nvSpPr>
          <p:spPr>
            <a:xfrm>
              <a:off x="2466075" y="1148200"/>
              <a:ext cx="82475" cy="241125"/>
            </a:xfrm>
            <a:custGeom>
              <a:avLst/>
              <a:gdLst/>
              <a:ahLst/>
              <a:cxnLst/>
              <a:rect l="l" t="t" r="r" b="b"/>
              <a:pathLst>
                <a:path w="3299" h="9645" extrusionOk="0">
                  <a:moveTo>
                    <a:pt x="0" y="0"/>
                  </a:moveTo>
                  <a:lnTo>
                    <a:pt x="3036" y="9644"/>
                  </a:lnTo>
                  <a:cubicBezTo>
                    <a:pt x="3099" y="9592"/>
                    <a:pt x="3188" y="9558"/>
                    <a:pt x="3265" y="9558"/>
                  </a:cubicBezTo>
                  <a:cubicBezTo>
                    <a:pt x="3276" y="9558"/>
                    <a:pt x="3288" y="9559"/>
                    <a:pt x="3298" y="956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69" name="Google Shape;1185;p10"/>
            <p:cNvSpPr/>
            <p:nvPr/>
          </p:nvSpPr>
          <p:spPr>
            <a:xfrm>
              <a:off x="2550300" y="1148200"/>
              <a:ext cx="104500" cy="242000"/>
            </a:xfrm>
            <a:custGeom>
              <a:avLst/>
              <a:gdLst/>
              <a:ahLst/>
              <a:cxnLst/>
              <a:rect l="l" t="t" r="r" b="b"/>
              <a:pathLst>
                <a:path w="4180" h="9680" extrusionOk="0">
                  <a:moveTo>
                    <a:pt x="3870" y="0"/>
                  </a:moveTo>
                  <a:lnTo>
                    <a:pt x="1" y="9549"/>
                  </a:lnTo>
                  <a:lnTo>
                    <a:pt x="13" y="9549"/>
                  </a:lnTo>
                  <a:cubicBezTo>
                    <a:pt x="120" y="9561"/>
                    <a:pt x="191" y="9608"/>
                    <a:pt x="251" y="9680"/>
                  </a:cubicBezTo>
                  <a:lnTo>
                    <a:pt x="418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0" name="Google Shape;1186;p10"/>
            <p:cNvSpPr/>
            <p:nvPr/>
          </p:nvSpPr>
          <p:spPr>
            <a:xfrm>
              <a:off x="2924750" y="1148200"/>
              <a:ext cx="7175" cy="34850"/>
            </a:xfrm>
            <a:custGeom>
              <a:avLst/>
              <a:gdLst/>
              <a:ahLst/>
              <a:cxnLst/>
              <a:rect l="l" t="t" r="r" b="b"/>
              <a:pathLst>
                <a:path w="287" h="1394" extrusionOk="0">
                  <a:moveTo>
                    <a:pt x="1" y="0"/>
                  </a:moveTo>
                  <a:lnTo>
                    <a:pt x="1" y="1250"/>
                  </a:lnTo>
                  <a:lnTo>
                    <a:pt x="1" y="1262"/>
                  </a:lnTo>
                  <a:lnTo>
                    <a:pt x="1" y="1274"/>
                  </a:lnTo>
                  <a:lnTo>
                    <a:pt x="1" y="1286"/>
                  </a:lnTo>
                  <a:lnTo>
                    <a:pt x="1" y="1310"/>
                  </a:lnTo>
                  <a:lnTo>
                    <a:pt x="1" y="1322"/>
                  </a:lnTo>
                  <a:lnTo>
                    <a:pt x="1" y="1334"/>
                  </a:lnTo>
                  <a:lnTo>
                    <a:pt x="1" y="1345"/>
                  </a:lnTo>
                  <a:lnTo>
                    <a:pt x="25" y="1357"/>
                  </a:lnTo>
                  <a:cubicBezTo>
                    <a:pt x="48" y="1381"/>
                    <a:pt x="84" y="1393"/>
                    <a:pt x="108" y="1393"/>
                  </a:cubicBezTo>
                  <a:cubicBezTo>
                    <a:pt x="227" y="1393"/>
                    <a:pt x="287" y="1334"/>
                    <a:pt x="287" y="1250"/>
                  </a:cubicBezTo>
                  <a:lnTo>
                    <a:pt x="287" y="1167"/>
                  </a:lnTo>
                  <a:lnTo>
                    <a:pt x="287" y="108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1" name="Google Shape;1187;p10"/>
            <p:cNvSpPr/>
            <p:nvPr/>
          </p:nvSpPr>
          <p:spPr>
            <a:xfrm>
              <a:off x="2963750" y="1147900"/>
              <a:ext cx="65800" cy="224750"/>
            </a:xfrm>
            <a:custGeom>
              <a:avLst/>
              <a:gdLst/>
              <a:ahLst/>
              <a:cxnLst/>
              <a:rect l="l" t="t" r="r" b="b"/>
              <a:pathLst>
                <a:path w="2632" h="8990" extrusionOk="0">
                  <a:moveTo>
                    <a:pt x="2334" y="0"/>
                  </a:moveTo>
                  <a:lnTo>
                    <a:pt x="2179" y="572"/>
                  </a:lnTo>
                  <a:lnTo>
                    <a:pt x="2108" y="869"/>
                  </a:lnTo>
                  <a:lnTo>
                    <a:pt x="1572" y="2917"/>
                  </a:lnTo>
                  <a:lnTo>
                    <a:pt x="1489" y="3203"/>
                  </a:lnTo>
                  <a:lnTo>
                    <a:pt x="1" y="8989"/>
                  </a:lnTo>
                  <a:cubicBezTo>
                    <a:pt x="24" y="8954"/>
                    <a:pt x="48" y="8906"/>
                    <a:pt x="96" y="8882"/>
                  </a:cubicBezTo>
                  <a:lnTo>
                    <a:pt x="382" y="8727"/>
                  </a:lnTo>
                  <a:lnTo>
                    <a:pt x="1763" y="3370"/>
                  </a:lnTo>
                  <a:lnTo>
                    <a:pt x="1834" y="3084"/>
                  </a:lnTo>
                  <a:lnTo>
                    <a:pt x="2418" y="822"/>
                  </a:lnTo>
                  <a:lnTo>
                    <a:pt x="2489" y="524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2" name="Google Shape;1188;p10"/>
            <p:cNvSpPr/>
            <p:nvPr/>
          </p:nvSpPr>
          <p:spPr>
            <a:xfrm>
              <a:off x="3178350" y="1148775"/>
              <a:ext cx="49150" cy="83375"/>
            </a:xfrm>
            <a:custGeom>
              <a:avLst/>
              <a:gdLst/>
              <a:ahLst/>
              <a:cxnLst/>
              <a:rect l="l" t="t" r="r" b="b"/>
              <a:pathLst>
                <a:path w="1966" h="3335" extrusionOk="0">
                  <a:moveTo>
                    <a:pt x="239" y="1"/>
                  </a:moveTo>
                  <a:cubicBezTo>
                    <a:pt x="180" y="72"/>
                    <a:pt x="84" y="120"/>
                    <a:pt x="1" y="156"/>
                  </a:cubicBezTo>
                  <a:lnTo>
                    <a:pt x="1704" y="3335"/>
                  </a:lnTo>
                  <a:lnTo>
                    <a:pt x="1965" y="3204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3" name="Google Shape;1189;p10"/>
            <p:cNvSpPr/>
            <p:nvPr/>
          </p:nvSpPr>
          <p:spPr>
            <a:xfrm>
              <a:off x="3226875" y="1235100"/>
              <a:ext cx="97950" cy="179800"/>
            </a:xfrm>
            <a:custGeom>
              <a:avLst/>
              <a:gdLst/>
              <a:ahLst/>
              <a:cxnLst/>
              <a:rect l="l" t="t" r="r" b="b"/>
              <a:pathLst>
                <a:path w="3918" h="7192" extrusionOk="0">
                  <a:moveTo>
                    <a:pt x="144" y="1"/>
                  </a:moveTo>
                  <a:lnTo>
                    <a:pt x="1" y="72"/>
                  </a:lnTo>
                  <a:cubicBezTo>
                    <a:pt x="144" y="108"/>
                    <a:pt x="227" y="239"/>
                    <a:pt x="203" y="370"/>
                  </a:cubicBezTo>
                  <a:cubicBezTo>
                    <a:pt x="179" y="453"/>
                    <a:pt x="155" y="489"/>
                    <a:pt x="96" y="536"/>
                  </a:cubicBezTo>
                  <a:lnTo>
                    <a:pt x="3632" y="7132"/>
                  </a:lnTo>
                  <a:lnTo>
                    <a:pt x="3668" y="7192"/>
                  </a:lnTo>
                  <a:cubicBezTo>
                    <a:pt x="3727" y="7121"/>
                    <a:pt x="3811" y="7073"/>
                    <a:pt x="3918" y="7061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4" name="Google Shape;1190;p10"/>
            <p:cNvSpPr/>
            <p:nvPr/>
          </p:nvSpPr>
          <p:spPr>
            <a:xfrm>
              <a:off x="3496850" y="1223200"/>
              <a:ext cx="70575" cy="90500"/>
            </a:xfrm>
            <a:custGeom>
              <a:avLst/>
              <a:gdLst/>
              <a:ahLst/>
              <a:cxnLst/>
              <a:rect l="l" t="t" r="r" b="b"/>
              <a:pathLst>
                <a:path w="2823" h="3620" extrusionOk="0">
                  <a:moveTo>
                    <a:pt x="179" y="0"/>
                  </a:moveTo>
                  <a:lnTo>
                    <a:pt x="1" y="227"/>
                  </a:lnTo>
                  <a:lnTo>
                    <a:pt x="2691" y="3620"/>
                  </a:lnTo>
                  <a:cubicBezTo>
                    <a:pt x="2680" y="3572"/>
                    <a:pt x="2680" y="3548"/>
                    <a:pt x="2691" y="3501"/>
                  </a:cubicBezTo>
                  <a:cubicBezTo>
                    <a:pt x="2703" y="3429"/>
                    <a:pt x="2751" y="3346"/>
                    <a:pt x="2822" y="3322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5" name="Google Shape;1191;p10"/>
            <p:cNvSpPr/>
            <p:nvPr/>
          </p:nvSpPr>
          <p:spPr>
            <a:xfrm>
              <a:off x="3568875" y="1316375"/>
              <a:ext cx="104225" cy="127100"/>
            </a:xfrm>
            <a:custGeom>
              <a:avLst/>
              <a:gdLst/>
              <a:ahLst/>
              <a:cxnLst/>
              <a:rect l="l" t="t" r="r" b="b"/>
              <a:pathLst>
                <a:path w="4169" h="5084" extrusionOk="0">
                  <a:moveTo>
                    <a:pt x="275" y="0"/>
                  </a:moveTo>
                  <a:lnTo>
                    <a:pt x="227" y="12"/>
                  </a:lnTo>
                  <a:cubicBezTo>
                    <a:pt x="191" y="24"/>
                    <a:pt x="168" y="36"/>
                    <a:pt x="120" y="60"/>
                  </a:cubicBezTo>
                  <a:lnTo>
                    <a:pt x="1" y="119"/>
                  </a:lnTo>
                  <a:lnTo>
                    <a:pt x="3942" y="5084"/>
                  </a:lnTo>
                  <a:cubicBezTo>
                    <a:pt x="4001" y="5013"/>
                    <a:pt x="4085" y="4953"/>
                    <a:pt x="4168" y="4905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6" name="Google Shape;1192;p10"/>
            <p:cNvSpPr/>
            <p:nvPr/>
          </p:nvSpPr>
          <p:spPr>
            <a:xfrm>
              <a:off x="3432250" y="1148200"/>
              <a:ext cx="64625" cy="75025"/>
            </a:xfrm>
            <a:custGeom>
              <a:avLst/>
              <a:gdLst/>
              <a:ahLst/>
              <a:cxnLst/>
              <a:rect l="l" t="t" r="r" b="b"/>
              <a:pathLst>
                <a:path w="2585" h="3001" extrusionOk="0">
                  <a:moveTo>
                    <a:pt x="1" y="0"/>
                  </a:moveTo>
                  <a:lnTo>
                    <a:pt x="2406" y="3000"/>
                  </a:lnTo>
                  <a:lnTo>
                    <a:pt x="2585" y="277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7" name="Google Shape;1193;p10"/>
            <p:cNvSpPr/>
            <p:nvPr/>
          </p:nvSpPr>
          <p:spPr>
            <a:xfrm>
              <a:off x="2964350" y="1148200"/>
              <a:ext cx="427150" cy="226525"/>
            </a:xfrm>
            <a:custGeom>
              <a:avLst/>
              <a:gdLst/>
              <a:ahLst/>
              <a:cxnLst/>
              <a:rect l="l" t="t" r="r" b="b"/>
              <a:pathLst>
                <a:path w="17086" h="9061" extrusionOk="0">
                  <a:moveTo>
                    <a:pt x="16491" y="0"/>
                  </a:moveTo>
                  <a:lnTo>
                    <a:pt x="10502" y="3227"/>
                  </a:lnTo>
                  <a:lnTo>
                    <a:pt x="10252" y="3358"/>
                  </a:lnTo>
                  <a:lnTo>
                    <a:pt x="6025" y="5655"/>
                  </a:lnTo>
                  <a:lnTo>
                    <a:pt x="5739" y="5798"/>
                  </a:lnTo>
                  <a:lnTo>
                    <a:pt x="358" y="8703"/>
                  </a:lnTo>
                  <a:lnTo>
                    <a:pt x="72" y="8846"/>
                  </a:lnTo>
                  <a:cubicBezTo>
                    <a:pt x="24" y="8882"/>
                    <a:pt x="0" y="8930"/>
                    <a:pt x="0" y="8965"/>
                  </a:cubicBezTo>
                  <a:lnTo>
                    <a:pt x="72" y="8965"/>
                  </a:lnTo>
                  <a:cubicBezTo>
                    <a:pt x="143" y="8989"/>
                    <a:pt x="203" y="9013"/>
                    <a:pt x="262" y="9061"/>
                  </a:cubicBezTo>
                  <a:lnTo>
                    <a:pt x="6013" y="5953"/>
                  </a:lnTo>
                  <a:lnTo>
                    <a:pt x="6299" y="5798"/>
                  </a:lnTo>
                  <a:lnTo>
                    <a:pt x="6846" y="5536"/>
                  </a:lnTo>
                  <a:lnTo>
                    <a:pt x="6846" y="5501"/>
                  </a:lnTo>
                  <a:cubicBezTo>
                    <a:pt x="6867" y="5378"/>
                    <a:pt x="6975" y="5291"/>
                    <a:pt x="7095" y="5291"/>
                  </a:cubicBezTo>
                  <a:cubicBezTo>
                    <a:pt x="7115" y="5291"/>
                    <a:pt x="7136" y="5293"/>
                    <a:pt x="7156" y="5298"/>
                  </a:cubicBezTo>
                  <a:cubicBezTo>
                    <a:pt x="7192" y="5298"/>
                    <a:pt x="7216" y="5310"/>
                    <a:pt x="7227" y="5322"/>
                  </a:cubicBezTo>
                  <a:lnTo>
                    <a:pt x="10204" y="3715"/>
                  </a:lnTo>
                  <a:cubicBezTo>
                    <a:pt x="10246" y="3609"/>
                    <a:pt x="10344" y="3532"/>
                    <a:pt x="10457" y="3532"/>
                  </a:cubicBezTo>
                  <a:cubicBezTo>
                    <a:pt x="10472" y="3532"/>
                    <a:pt x="10487" y="3533"/>
                    <a:pt x="10502" y="3536"/>
                  </a:cubicBezTo>
                  <a:lnTo>
                    <a:pt x="10525" y="3536"/>
                  </a:lnTo>
                  <a:lnTo>
                    <a:pt x="10656" y="3465"/>
                  </a:lnTo>
                  <a:lnTo>
                    <a:pt x="17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8" name="Google Shape;1194;p10"/>
            <p:cNvSpPr/>
            <p:nvPr/>
          </p:nvSpPr>
          <p:spPr>
            <a:xfrm>
              <a:off x="3321825" y="1432750"/>
              <a:ext cx="8375" cy="4325"/>
            </a:xfrm>
            <a:custGeom>
              <a:avLst/>
              <a:gdLst/>
              <a:ahLst/>
              <a:cxnLst/>
              <a:rect l="l" t="t" r="r" b="b"/>
              <a:pathLst>
                <a:path w="335" h="173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60"/>
                    <a:pt x="13" y="119"/>
                    <a:pt x="60" y="143"/>
                  </a:cubicBezTo>
                  <a:cubicBezTo>
                    <a:pt x="85" y="163"/>
                    <a:pt x="116" y="173"/>
                    <a:pt x="147" y="173"/>
                  </a:cubicBezTo>
                  <a:cubicBezTo>
                    <a:pt x="189" y="173"/>
                    <a:pt x="230" y="154"/>
                    <a:pt x="251" y="119"/>
                  </a:cubicBezTo>
                  <a:lnTo>
                    <a:pt x="334" y="24"/>
                  </a:lnTo>
                  <a:lnTo>
                    <a:pt x="334" y="24"/>
                  </a:lnTo>
                  <a:cubicBezTo>
                    <a:pt x="291" y="42"/>
                    <a:pt x="234" y="53"/>
                    <a:pt x="184" y="53"/>
                  </a:cubicBezTo>
                  <a:cubicBezTo>
                    <a:pt x="165" y="53"/>
                    <a:pt x="148" y="51"/>
                    <a:pt x="132" y="48"/>
                  </a:cubicBezTo>
                  <a:cubicBezTo>
                    <a:pt x="96" y="24"/>
                    <a:pt x="48" y="12"/>
                    <a:pt x="1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79" name="Google Shape;1195;p10"/>
            <p:cNvSpPr/>
            <p:nvPr/>
          </p:nvSpPr>
          <p:spPr>
            <a:xfrm>
              <a:off x="3335825" y="1148200"/>
              <a:ext cx="226825" cy="267000"/>
            </a:xfrm>
            <a:custGeom>
              <a:avLst/>
              <a:gdLst/>
              <a:ahLst/>
              <a:cxnLst/>
              <a:rect l="l" t="t" r="r" b="b"/>
              <a:pathLst>
                <a:path w="9073" h="10680" extrusionOk="0">
                  <a:moveTo>
                    <a:pt x="8704" y="0"/>
                  </a:moveTo>
                  <a:lnTo>
                    <a:pt x="6442" y="2774"/>
                  </a:lnTo>
                  <a:lnTo>
                    <a:pt x="6251" y="3000"/>
                  </a:lnTo>
                  <a:lnTo>
                    <a:pt x="0" y="10680"/>
                  </a:lnTo>
                  <a:lnTo>
                    <a:pt x="0" y="10680"/>
                  </a:lnTo>
                  <a:lnTo>
                    <a:pt x="560" y="10442"/>
                  </a:lnTo>
                  <a:lnTo>
                    <a:pt x="6442" y="3227"/>
                  </a:lnTo>
                  <a:lnTo>
                    <a:pt x="6620" y="3000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0" name="Google Shape;1196;p10"/>
            <p:cNvSpPr/>
            <p:nvPr/>
          </p:nvSpPr>
          <p:spPr>
            <a:xfrm>
              <a:off x="3867725" y="1148200"/>
              <a:ext cx="46775" cy="39000"/>
            </a:xfrm>
            <a:custGeom>
              <a:avLst/>
              <a:gdLst/>
              <a:ahLst/>
              <a:cxnLst/>
              <a:rect l="l" t="t" r="r" b="b"/>
              <a:pathLst>
                <a:path w="1871" h="1560" extrusionOk="0">
                  <a:moveTo>
                    <a:pt x="1" y="0"/>
                  </a:moveTo>
                  <a:lnTo>
                    <a:pt x="1668" y="1560"/>
                  </a:lnTo>
                  <a:cubicBezTo>
                    <a:pt x="1727" y="1488"/>
                    <a:pt x="1787" y="1429"/>
                    <a:pt x="1870" y="1381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1" name="Google Shape;1197;p10"/>
            <p:cNvSpPr/>
            <p:nvPr/>
          </p:nvSpPr>
          <p:spPr>
            <a:xfrm>
              <a:off x="3688250" y="1330350"/>
              <a:ext cx="105100" cy="114625"/>
            </a:xfrm>
            <a:custGeom>
              <a:avLst/>
              <a:gdLst/>
              <a:ahLst/>
              <a:cxnLst/>
              <a:rect l="l" t="t" r="r" b="b"/>
              <a:pathLst>
                <a:path w="4204" h="4585" extrusionOk="0">
                  <a:moveTo>
                    <a:pt x="4156" y="1"/>
                  </a:moveTo>
                  <a:lnTo>
                    <a:pt x="0" y="4406"/>
                  </a:lnTo>
                  <a:cubicBezTo>
                    <a:pt x="84" y="4454"/>
                    <a:pt x="143" y="4513"/>
                    <a:pt x="179" y="4585"/>
                  </a:cubicBezTo>
                  <a:lnTo>
                    <a:pt x="238" y="4573"/>
                  </a:lnTo>
                  <a:lnTo>
                    <a:pt x="4203" y="370"/>
                  </a:lnTo>
                  <a:lnTo>
                    <a:pt x="415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2" name="Google Shape;1198;p10"/>
            <p:cNvSpPr/>
            <p:nvPr/>
          </p:nvSpPr>
          <p:spPr>
            <a:xfrm>
              <a:off x="3798375" y="1205350"/>
              <a:ext cx="116125" cy="127400"/>
            </a:xfrm>
            <a:custGeom>
              <a:avLst/>
              <a:gdLst/>
              <a:ahLst/>
              <a:cxnLst/>
              <a:rect l="l" t="t" r="r" b="b"/>
              <a:pathLst>
                <a:path w="4645" h="5096" extrusionOk="0">
                  <a:moveTo>
                    <a:pt x="4442" y="0"/>
                  </a:moveTo>
                  <a:lnTo>
                    <a:pt x="1" y="4715"/>
                  </a:lnTo>
                  <a:lnTo>
                    <a:pt x="48" y="5096"/>
                  </a:lnTo>
                  <a:lnTo>
                    <a:pt x="4644" y="191"/>
                  </a:lnTo>
                  <a:cubicBezTo>
                    <a:pt x="4561" y="155"/>
                    <a:pt x="4489" y="95"/>
                    <a:pt x="4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3" name="Google Shape;1199;p10"/>
            <p:cNvSpPr/>
            <p:nvPr/>
          </p:nvSpPr>
          <p:spPr>
            <a:xfrm>
              <a:off x="3335825" y="1313675"/>
              <a:ext cx="235775" cy="107500"/>
            </a:xfrm>
            <a:custGeom>
              <a:avLst/>
              <a:gdLst/>
              <a:ahLst/>
              <a:cxnLst/>
              <a:rect l="l" t="t" r="r" b="b"/>
              <a:pathLst>
                <a:path w="9431" h="4300" extrusionOk="0">
                  <a:moveTo>
                    <a:pt x="9132" y="1"/>
                  </a:moveTo>
                  <a:lnTo>
                    <a:pt x="560" y="3823"/>
                  </a:lnTo>
                  <a:lnTo>
                    <a:pt x="0" y="4073"/>
                  </a:lnTo>
                  <a:cubicBezTo>
                    <a:pt x="48" y="4132"/>
                    <a:pt x="84" y="4204"/>
                    <a:pt x="96" y="4287"/>
                  </a:cubicBezTo>
                  <a:lnTo>
                    <a:pt x="215" y="4299"/>
                  </a:lnTo>
                  <a:lnTo>
                    <a:pt x="9311" y="239"/>
                  </a:lnTo>
                  <a:lnTo>
                    <a:pt x="9430" y="179"/>
                  </a:lnTo>
                  <a:cubicBezTo>
                    <a:pt x="9406" y="179"/>
                    <a:pt x="9382" y="185"/>
                    <a:pt x="9359" y="185"/>
                  </a:cubicBezTo>
                  <a:cubicBezTo>
                    <a:pt x="9347" y="185"/>
                    <a:pt x="9335" y="183"/>
                    <a:pt x="9323" y="179"/>
                  </a:cubicBezTo>
                  <a:cubicBezTo>
                    <a:pt x="9216" y="168"/>
                    <a:pt x="9144" y="84"/>
                    <a:pt x="913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4" name="Google Shape;1200;p10"/>
            <p:cNvSpPr/>
            <p:nvPr/>
          </p:nvSpPr>
          <p:spPr>
            <a:xfrm>
              <a:off x="3573950" y="1221400"/>
              <a:ext cx="200050" cy="95575"/>
            </a:xfrm>
            <a:custGeom>
              <a:avLst/>
              <a:gdLst/>
              <a:ahLst/>
              <a:cxnLst/>
              <a:rect l="l" t="t" r="r" b="b"/>
              <a:pathLst>
                <a:path w="8002" h="3823" extrusionOk="0">
                  <a:moveTo>
                    <a:pt x="7894" y="1"/>
                  </a:moveTo>
                  <a:lnTo>
                    <a:pt x="4739" y="1418"/>
                  </a:lnTo>
                  <a:cubicBezTo>
                    <a:pt x="4751" y="1453"/>
                    <a:pt x="4751" y="1489"/>
                    <a:pt x="4739" y="1537"/>
                  </a:cubicBezTo>
                  <a:cubicBezTo>
                    <a:pt x="4708" y="1659"/>
                    <a:pt x="4608" y="1747"/>
                    <a:pt x="4490" y="1747"/>
                  </a:cubicBezTo>
                  <a:cubicBezTo>
                    <a:pt x="4470" y="1747"/>
                    <a:pt x="4450" y="1744"/>
                    <a:pt x="4429" y="1739"/>
                  </a:cubicBezTo>
                  <a:cubicBezTo>
                    <a:pt x="4346" y="1727"/>
                    <a:pt x="4287" y="1680"/>
                    <a:pt x="4251" y="1620"/>
                  </a:cubicBezTo>
                  <a:lnTo>
                    <a:pt x="48" y="3478"/>
                  </a:lnTo>
                  <a:cubicBezTo>
                    <a:pt x="108" y="3537"/>
                    <a:pt x="131" y="3597"/>
                    <a:pt x="108" y="3656"/>
                  </a:cubicBezTo>
                  <a:cubicBezTo>
                    <a:pt x="96" y="3739"/>
                    <a:pt x="72" y="3775"/>
                    <a:pt x="0" y="3823"/>
                  </a:cubicBezTo>
                  <a:lnTo>
                    <a:pt x="48" y="3811"/>
                  </a:lnTo>
                  <a:lnTo>
                    <a:pt x="8001" y="263"/>
                  </a:lnTo>
                  <a:cubicBezTo>
                    <a:pt x="7942" y="191"/>
                    <a:pt x="7894" y="108"/>
                    <a:pt x="789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5" name="Google Shape;1201;p10"/>
            <p:cNvSpPr/>
            <p:nvPr/>
          </p:nvSpPr>
          <p:spPr>
            <a:xfrm>
              <a:off x="3336725" y="1420550"/>
              <a:ext cx="327425" cy="35725"/>
            </a:xfrm>
            <a:custGeom>
              <a:avLst/>
              <a:gdLst/>
              <a:ahLst/>
              <a:cxnLst/>
              <a:rect l="l" t="t" r="r" b="b"/>
              <a:pathLst>
                <a:path w="13097" h="1429" extrusionOk="0">
                  <a:moveTo>
                    <a:pt x="48" y="0"/>
                  </a:moveTo>
                  <a:cubicBezTo>
                    <a:pt x="60" y="36"/>
                    <a:pt x="60" y="95"/>
                    <a:pt x="48" y="155"/>
                  </a:cubicBezTo>
                  <a:cubicBezTo>
                    <a:pt x="36" y="203"/>
                    <a:pt x="12" y="250"/>
                    <a:pt x="0" y="274"/>
                  </a:cubicBezTo>
                  <a:lnTo>
                    <a:pt x="13073" y="1429"/>
                  </a:lnTo>
                  <a:cubicBezTo>
                    <a:pt x="13073" y="1369"/>
                    <a:pt x="13073" y="1286"/>
                    <a:pt x="13085" y="1215"/>
                  </a:cubicBezTo>
                  <a:cubicBezTo>
                    <a:pt x="13085" y="1191"/>
                    <a:pt x="13097" y="1167"/>
                    <a:pt x="13097" y="1143"/>
                  </a:cubicBezTo>
                  <a:lnTo>
                    <a:pt x="167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6" name="Google Shape;1202;p10"/>
            <p:cNvSpPr/>
            <p:nvPr/>
          </p:nvSpPr>
          <p:spPr>
            <a:xfrm>
              <a:off x="3331050" y="1428575"/>
              <a:ext cx="531350" cy="595650"/>
            </a:xfrm>
            <a:custGeom>
              <a:avLst/>
              <a:gdLst/>
              <a:ahLst/>
              <a:cxnLst/>
              <a:rect l="l" t="t" r="r" b="b"/>
              <a:pathLst>
                <a:path w="21254" h="23826" extrusionOk="0">
                  <a:moveTo>
                    <a:pt x="227" y="1"/>
                  </a:moveTo>
                  <a:cubicBezTo>
                    <a:pt x="179" y="96"/>
                    <a:pt x="96" y="155"/>
                    <a:pt x="1" y="179"/>
                  </a:cubicBezTo>
                  <a:lnTo>
                    <a:pt x="21027" y="23825"/>
                  </a:lnTo>
                  <a:cubicBezTo>
                    <a:pt x="21099" y="23754"/>
                    <a:pt x="21170" y="23694"/>
                    <a:pt x="21254" y="23646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7" name="Google Shape;1203;p10"/>
            <p:cNvSpPr/>
            <p:nvPr/>
          </p:nvSpPr>
          <p:spPr>
            <a:xfrm>
              <a:off x="3684975" y="1465200"/>
              <a:ext cx="135150" cy="215225"/>
            </a:xfrm>
            <a:custGeom>
              <a:avLst/>
              <a:gdLst/>
              <a:ahLst/>
              <a:cxnLst/>
              <a:rect l="l" t="t" r="r" b="b"/>
              <a:pathLst>
                <a:path w="5406" h="8609" extrusionOk="0">
                  <a:moveTo>
                    <a:pt x="239" y="0"/>
                  </a:moveTo>
                  <a:cubicBezTo>
                    <a:pt x="179" y="72"/>
                    <a:pt x="96" y="119"/>
                    <a:pt x="0" y="143"/>
                  </a:cubicBezTo>
                  <a:lnTo>
                    <a:pt x="5168" y="8608"/>
                  </a:lnTo>
                  <a:cubicBezTo>
                    <a:pt x="5239" y="8549"/>
                    <a:pt x="5311" y="8513"/>
                    <a:pt x="5406" y="8465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8" name="Google Shape;1204;p10"/>
            <p:cNvSpPr/>
            <p:nvPr/>
          </p:nvSpPr>
          <p:spPr>
            <a:xfrm>
              <a:off x="3807000" y="1404475"/>
              <a:ext cx="1525" cy="1800"/>
            </a:xfrm>
            <a:custGeom>
              <a:avLst/>
              <a:gdLst/>
              <a:ahLst/>
              <a:cxnLst/>
              <a:rect l="l" t="t" r="r" b="b"/>
              <a:pathLst>
                <a:path w="61" h="72" extrusionOk="0">
                  <a:moveTo>
                    <a:pt x="49" y="0"/>
                  </a:moveTo>
                  <a:lnTo>
                    <a:pt x="1" y="12"/>
                  </a:lnTo>
                  <a:cubicBezTo>
                    <a:pt x="33" y="23"/>
                    <a:pt x="56" y="53"/>
                    <a:pt x="60" y="67"/>
                  </a:cubicBezTo>
                  <a:lnTo>
                    <a:pt x="60" y="67"/>
                  </a:lnTo>
                  <a:lnTo>
                    <a:pt x="49" y="0"/>
                  </a:lnTo>
                  <a:close/>
                  <a:moveTo>
                    <a:pt x="60" y="67"/>
                  </a:moveTo>
                  <a:lnTo>
                    <a:pt x="60" y="72"/>
                  </a:lnTo>
                  <a:cubicBezTo>
                    <a:pt x="60" y="71"/>
                    <a:pt x="60" y="69"/>
                    <a:pt x="60" y="67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89" name="Google Shape;1205;p10"/>
            <p:cNvSpPr/>
            <p:nvPr/>
          </p:nvSpPr>
          <p:spPr>
            <a:xfrm>
              <a:off x="3802850" y="1412200"/>
              <a:ext cx="39600" cy="263150"/>
            </a:xfrm>
            <a:custGeom>
              <a:avLst/>
              <a:gdLst/>
              <a:ahLst/>
              <a:cxnLst/>
              <a:rect l="l" t="t" r="r" b="b"/>
              <a:pathLst>
                <a:path w="1584" h="10526" extrusionOk="0">
                  <a:moveTo>
                    <a:pt x="274" y="1"/>
                  </a:moveTo>
                  <a:cubicBezTo>
                    <a:pt x="226" y="108"/>
                    <a:pt x="119" y="179"/>
                    <a:pt x="0" y="179"/>
                  </a:cubicBezTo>
                  <a:lnTo>
                    <a:pt x="1298" y="10478"/>
                  </a:lnTo>
                  <a:cubicBezTo>
                    <a:pt x="1358" y="10478"/>
                    <a:pt x="1417" y="10478"/>
                    <a:pt x="1477" y="10490"/>
                  </a:cubicBezTo>
                  <a:cubicBezTo>
                    <a:pt x="1512" y="10490"/>
                    <a:pt x="1536" y="10502"/>
                    <a:pt x="1572" y="10526"/>
                  </a:cubicBezTo>
                  <a:cubicBezTo>
                    <a:pt x="1584" y="10502"/>
                    <a:pt x="1584" y="10478"/>
                    <a:pt x="1584" y="1044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0" name="Google Shape;1206;p10"/>
            <p:cNvSpPr/>
            <p:nvPr/>
          </p:nvSpPr>
          <p:spPr>
            <a:xfrm>
              <a:off x="3779925" y="1231525"/>
              <a:ext cx="27400" cy="168800"/>
            </a:xfrm>
            <a:custGeom>
              <a:avLst/>
              <a:gdLst/>
              <a:ahLst/>
              <a:cxnLst/>
              <a:rect l="l" t="t" r="r" b="b"/>
              <a:pathLst>
                <a:path w="1096" h="6752" extrusionOk="0">
                  <a:moveTo>
                    <a:pt x="262" y="1"/>
                  </a:moveTo>
                  <a:cubicBezTo>
                    <a:pt x="219" y="18"/>
                    <a:pt x="162" y="29"/>
                    <a:pt x="107" y="29"/>
                  </a:cubicBezTo>
                  <a:cubicBezTo>
                    <a:pt x="87" y="29"/>
                    <a:pt x="67" y="28"/>
                    <a:pt x="48" y="25"/>
                  </a:cubicBezTo>
                  <a:cubicBezTo>
                    <a:pt x="24" y="25"/>
                    <a:pt x="12" y="13"/>
                    <a:pt x="0" y="13"/>
                  </a:cubicBezTo>
                  <a:lnTo>
                    <a:pt x="489" y="3954"/>
                  </a:lnTo>
                  <a:lnTo>
                    <a:pt x="536" y="4323"/>
                  </a:lnTo>
                  <a:lnTo>
                    <a:pt x="834" y="6752"/>
                  </a:lnTo>
                  <a:lnTo>
                    <a:pt x="1096" y="6633"/>
                  </a:lnTo>
                  <a:lnTo>
                    <a:pt x="774" y="4061"/>
                  </a:lnTo>
                  <a:lnTo>
                    <a:pt x="727" y="368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1" name="Google Shape;1207;p10"/>
            <p:cNvSpPr/>
            <p:nvPr/>
          </p:nvSpPr>
          <p:spPr>
            <a:xfrm>
              <a:off x="3692700" y="1340475"/>
              <a:ext cx="254525" cy="111350"/>
            </a:xfrm>
            <a:custGeom>
              <a:avLst/>
              <a:gdLst/>
              <a:ahLst/>
              <a:cxnLst/>
              <a:rect l="l" t="t" r="r" b="b"/>
              <a:pathLst>
                <a:path w="10181" h="4454" extrusionOk="0">
                  <a:moveTo>
                    <a:pt x="10086" y="0"/>
                  </a:moveTo>
                  <a:lnTo>
                    <a:pt x="4585" y="2275"/>
                  </a:lnTo>
                  <a:lnTo>
                    <a:pt x="4323" y="2394"/>
                  </a:lnTo>
                  <a:lnTo>
                    <a:pt x="60" y="4180"/>
                  </a:lnTo>
                  <a:lnTo>
                    <a:pt x="1" y="4180"/>
                  </a:lnTo>
                  <a:cubicBezTo>
                    <a:pt x="49" y="4251"/>
                    <a:pt x="96" y="4346"/>
                    <a:pt x="108" y="4453"/>
                  </a:cubicBezTo>
                  <a:lnTo>
                    <a:pt x="4168" y="2751"/>
                  </a:lnTo>
                  <a:lnTo>
                    <a:pt x="4168" y="2727"/>
                  </a:lnTo>
                  <a:cubicBezTo>
                    <a:pt x="4202" y="2593"/>
                    <a:pt x="4319" y="2512"/>
                    <a:pt x="4461" y="2512"/>
                  </a:cubicBezTo>
                  <a:cubicBezTo>
                    <a:pt x="4470" y="2512"/>
                    <a:pt x="4480" y="2512"/>
                    <a:pt x="4490" y="2513"/>
                  </a:cubicBezTo>
                  <a:cubicBezTo>
                    <a:pt x="4525" y="2525"/>
                    <a:pt x="4573" y="2548"/>
                    <a:pt x="4609" y="2572"/>
                  </a:cubicBezTo>
                  <a:lnTo>
                    <a:pt x="4644" y="2560"/>
                  </a:lnTo>
                  <a:lnTo>
                    <a:pt x="10181" y="250"/>
                  </a:lnTo>
                  <a:lnTo>
                    <a:pt x="10121" y="203"/>
                  </a:lnTo>
                  <a:lnTo>
                    <a:pt x="10109" y="191"/>
                  </a:lnTo>
                  <a:lnTo>
                    <a:pt x="10109" y="179"/>
                  </a:lnTo>
                  <a:cubicBezTo>
                    <a:pt x="10109" y="179"/>
                    <a:pt x="10109" y="167"/>
                    <a:pt x="10097" y="167"/>
                  </a:cubicBezTo>
                  <a:lnTo>
                    <a:pt x="10097" y="143"/>
                  </a:lnTo>
                  <a:lnTo>
                    <a:pt x="10097" y="131"/>
                  </a:lnTo>
                  <a:lnTo>
                    <a:pt x="10097" y="119"/>
                  </a:lnTo>
                  <a:lnTo>
                    <a:pt x="10097" y="108"/>
                  </a:lnTo>
                  <a:lnTo>
                    <a:pt x="100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2" name="Google Shape;1208;p10"/>
            <p:cNvSpPr/>
            <p:nvPr/>
          </p:nvSpPr>
          <p:spPr>
            <a:xfrm>
              <a:off x="3949600" y="1148200"/>
              <a:ext cx="145275" cy="193775"/>
            </a:xfrm>
            <a:custGeom>
              <a:avLst/>
              <a:gdLst/>
              <a:ahLst/>
              <a:cxnLst/>
              <a:rect l="l" t="t" r="r" b="b"/>
              <a:pathLst>
                <a:path w="5811" h="7751" extrusionOk="0">
                  <a:moveTo>
                    <a:pt x="5477" y="0"/>
                  </a:moveTo>
                  <a:lnTo>
                    <a:pt x="0" y="7418"/>
                  </a:lnTo>
                  <a:lnTo>
                    <a:pt x="48" y="7703"/>
                  </a:lnTo>
                  <a:lnTo>
                    <a:pt x="119" y="7751"/>
                  </a:lnTo>
                  <a:lnTo>
                    <a:pt x="58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3" name="Google Shape;1209;p10"/>
            <p:cNvSpPr/>
            <p:nvPr/>
          </p:nvSpPr>
          <p:spPr>
            <a:xfrm>
              <a:off x="3922500" y="1210400"/>
              <a:ext cx="28300" cy="133075"/>
            </a:xfrm>
            <a:custGeom>
              <a:avLst/>
              <a:gdLst/>
              <a:ahLst/>
              <a:cxnLst/>
              <a:rect l="l" t="t" r="r" b="b"/>
              <a:pathLst>
                <a:path w="1132" h="5323" extrusionOk="0">
                  <a:moveTo>
                    <a:pt x="274" y="0"/>
                  </a:moveTo>
                  <a:cubicBezTo>
                    <a:pt x="191" y="48"/>
                    <a:pt x="96" y="60"/>
                    <a:pt x="1" y="60"/>
                  </a:cubicBezTo>
                  <a:lnTo>
                    <a:pt x="846" y="5203"/>
                  </a:lnTo>
                  <a:lnTo>
                    <a:pt x="855" y="5273"/>
                  </a:lnTo>
                  <a:lnTo>
                    <a:pt x="855" y="5273"/>
                  </a:lnTo>
                  <a:cubicBezTo>
                    <a:pt x="858" y="5248"/>
                    <a:pt x="871" y="5226"/>
                    <a:pt x="894" y="5203"/>
                  </a:cubicBezTo>
                  <a:cubicBezTo>
                    <a:pt x="916" y="5166"/>
                    <a:pt x="963" y="5142"/>
                    <a:pt x="1009" y="5142"/>
                  </a:cubicBezTo>
                  <a:cubicBezTo>
                    <a:pt x="1036" y="5142"/>
                    <a:pt x="1062" y="5150"/>
                    <a:pt x="1084" y="5168"/>
                  </a:cubicBezTo>
                  <a:lnTo>
                    <a:pt x="1132" y="5203"/>
                  </a:lnTo>
                  <a:lnTo>
                    <a:pt x="1084" y="4930"/>
                  </a:lnTo>
                  <a:lnTo>
                    <a:pt x="274" y="0"/>
                  </a:lnTo>
                  <a:close/>
                  <a:moveTo>
                    <a:pt x="855" y="5273"/>
                  </a:moveTo>
                  <a:cubicBezTo>
                    <a:pt x="852" y="5288"/>
                    <a:pt x="853" y="5304"/>
                    <a:pt x="858" y="5322"/>
                  </a:cubicBezTo>
                  <a:lnTo>
                    <a:pt x="858" y="5299"/>
                  </a:lnTo>
                  <a:lnTo>
                    <a:pt x="855" y="527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4" name="Google Shape;1210;p10"/>
            <p:cNvSpPr/>
            <p:nvPr/>
          </p:nvSpPr>
          <p:spPr>
            <a:xfrm>
              <a:off x="4062400" y="1422025"/>
              <a:ext cx="82475" cy="66100"/>
            </a:xfrm>
            <a:custGeom>
              <a:avLst/>
              <a:gdLst/>
              <a:ahLst/>
              <a:cxnLst/>
              <a:rect l="l" t="t" r="r" b="b"/>
              <a:pathLst>
                <a:path w="3299" h="2644" extrusionOk="0">
                  <a:moveTo>
                    <a:pt x="84" y="1"/>
                  </a:moveTo>
                  <a:lnTo>
                    <a:pt x="1" y="298"/>
                  </a:lnTo>
                  <a:lnTo>
                    <a:pt x="3299" y="2644"/>
                  </a:lnTo>
                  <a:lnTo>
                    <a:pt x="3299" y="2299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5" name="Google Shape;1211;p10"/>
            <p:cNvSpPr/>
            <p:nvPr/>
          </p:nvSpPr>
          <p:spPr>
            <a:xfrm>
              <a:off x="3943925" y="1338950"/>
              <a:ext cx="113725" cy="85775"/>
            </a:xfrm>
            <a:custGeom>
              <a:avLst/>
              <a:gdLst/>
              <a:ahLst/>
              <a:cxnLst/>
              <a:rect l="l" t="t" r="r" b="b"/>
              <a:pathLst>
                <a:path w="4549" h="3431" extrusionOk="0">
                  <a:moveTo>
                    <a:pt x="152" y="0"/>
                  </a:moveTo>
                  <a:cubicBezTo>
                    <a:pt x="106" y="0"/>
                    <a:pt x="59" y="24"/>
                    <a:pt x="37" y="61"/>
                  </a:cubicBezTo>
                  <a:cubicBezTo>
                    <a:pt x="1" y="85"/>
                    <a:pt x="1" y="133"/>
                    <a:pt x="1" y="180"/>
                  </a:cubicBezTo>
                  <a:lnTo>
                    <a:pt x="1" y="192"/>
                  </a:lnTo>
                  <a:lnTo>
                    <a:pt x="1" y="204"/>
                  </a:lnTo>
                  <a:lnTo>
                    <a:pt x="1" y="216"/>
                  </a:lnTo>
                  <a:cubicBezTo>
                    <a:pt x="1" y="216"/>
                    <a:pt x="1" y="240"/>
                    <a:pt x="13" y="240"/>
                  </a:cubicBezTo>
                  <a:lnTo>
                    <a:pt x="13" y="252"/>
                  </a:lnTo>
                  <a:lnTo>
                    <a:pt x="37" y="264"/>
                  </a:lnTo>
                  <a:lnTo>
                    <a:pt x="96" y="311"/>
                  </a:lnTo>
                  <a:lnTo>
                    <a:pt x="4466" y="3431"/>
                  </a:lnTo>
                  <a:lnTo>
                    <a:pt x="4549" y="3157"/>
                  </a:lnTo>
                  <a:lnTo>
                    <a:pt x="310" y="121"/>
                  </a:lnTo>
                  <a:lnTo>
                    <a:pt x="239" y="73"/>
                  </a:lnTo>
                  <a:lnTo>
                    <a:pt x="227" y="26"/>
                  </a:lnTo>
                  <a:cubicBezTo>
                    <a:pt x="205" y="8"/>
                    <a:pt x="179" y="0"/>
                    <a:pt x="1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6" name="Google Shape;1212;p10"/>
            <p:cNvSpPr/>
            <p:nvPr/>
          </p:nvSpPr>
          <p:spPr>
            <a:xfrm>
              <a:off x="3988275" y="1670575"/>
              <a:ext cx="3300" cy="2400"/>
            </a:xfrm>
            <a:custGeom>
              <a:avLst/>
              <a:gdLst/>
              <a:ahLst/>
              <a:cxnLst/>
              <a:rect l="l" t="t" r="r" b="b"/>
              <a:pathLst>
                <a:path w="132" h="96" extrusionOk="0">
                  <a:moveTo>
                    <a:pt x="25" y="0"/>
                  </a:moveTo>
                  <a:lnTo>
                    <a:pt x="1" y="96"/>
                  </a:lnTo>
                  <a:cubicBezTo>
                    <a:pt x="60" y="96"/>
                    <a:pt x="120" y="72"/>
                    <a:pt x="132" y="12"/>
                  </a:cubicBezTo>
                  <a:cubicBezTo>
                    <a:pt x="108" y="12"/>
                    <a:pt x="72" y="12"/>
                    <a:pt x="2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7" name="Google Shape;1213;p10"/>
            <p:cNvSpPr/>
            <p:nvPr/>
          </p:nvSpPr>
          <p:spPr>
            <a:xfrm>
              <a:off x="3997500" y="1148200"/>
              <a:ext cx="147075" cy="480725"/>
            </a:xfrm>
            <a:custGeom>
              <a:avLst/>
              <a:gdLst/>
              <a:ahLst/>
              <a:cxnLst/>
              <a:rect l="l" t="t" r="r" b="b"/>
              <a:pathLst>
                <a:path w="5883" h="19229" extrusionOk="0">
                  <a:moveTo>
                    <a:pt x="5585" y="0"/>
                  </a:moveTo>
                  <a:lnTo>
                    <a:pt x="2442" y="10775"/>
                  </a:lnTo>
                  <a:lnTo>
                    <a:pt x="2358" y="11049"/>
                  </a:lnTo>
                  <a:lnTo>
                    <a:pt x="1" y="19133"/>
                  </a:lnTo>
                  <a:cubicBezTo>
                    <a:pt x="96" y="19145"/>
                    <a:pt x="191" y="19181"/>
                    <a:pt x="275" y="19229"/>
                  </a:cubicBezTo>
                  <a:lnTo>
                    <a:pt x="2597" y="11228"/>
                  </a:lnTo>
                  <a:lnTo>
                    <a:pt x="2680" y="10954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8" name="Google Shape;1214;p10"/>
            <p:cNvSpPr/>
            <p:nvPr/>
          </p:nvSpPr>
          <p:spPr>
            <a:xfrm>
              <a:off x="3833500" y="1736350"/>
              <a:ext cx="39925" cy="281600"/>
            </a:xfrm>
            <a:custGeom>
              <a:avLst/>
              <a:gdLst/>
              <a:ahLst/>
              <a:cxnLst/>
              <a:rect l="l" t="t" r="r" b="b"/>
              <a:pathLst>
                <a:path w="1597" h="11264" extrusionOk="0">
                  <a:moveTo>
                    <a:pt x="286" y="1"/>
                  </a:moveTo>
                  <a:cubicBezTo>
                    <a:pt x="214" y="37"/>
                    <a:pt x="148" y="53"/>
                    <a:pt x="73" y="53"/>
                  </a:cubicBezTo>
                  <a:cubicBezTo>
                    <a:pt x="50" y="53"/>
                    <a:pt x="26" y="51"/>
                    <a:pt x="1" y="48"/>
                  </a:cubicBezTo>
                  <a:lnTo>
                    <a:pt x="1" y="48"/>
                  </a:lnTo>
                  <a:lnTo>
                    <a:pt x="1310" y="11264"/>
                  </a:lnTo>
                  <a:cubicBezTo>
                    <a:pt x="1369" y="11256"/>
                    <a:pt x="1428" y="11247"/>
                    <a:pt x="1487" y="11247"/>
                  </a:cubicBezTo>
                  <a:cubicBezTo>
                    <a:pt x="1511" y="11247"/>
                    <a:pt x="1536" y="11249"/>
                    <a:pt x="1560" y="11252"/>
                  </a:cubicBezTo>
                  <a:lnTo>
                    <a:pt x="1596" y="112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99" name="Google Shape;1215;p10"/>
            <p:cNvSpPr/>
            <p:nvPr/>
          </p:nvSpPr>
          <p:spPr>
            <a:xfrm>
              <a:off x="3873400" y="1667900"/>
              <a:ext cx="115500" cy="351550"/>
            </a:xfrm>
            <a:custGeom>
              <a:avLst/>
              <a:gdLst/>
              <a:ahLst/>
              <a:cxnLst/>
              <a:rect l="l" t="t" r="r" b="b"/>
              <a:pathLst>
                <a:path w="4620" h="14062" extrusionOk="0">
                  <a:moveTo>
                    <a:pt x="4358" y="0"/>
                  </a:moveTo>
                  <a:lnTo>
                    <a:pt x="0" y="14014"/>
                  </a:lnTo>
                  <a:cubicBezTo>
                    <a:pt x="36" y="14038"/>
                    <a:pt x="71" y="14038"/>
                    <a:pt x="119" y="14062"/>
                  </a:cubicBezTo>
                  <a:lnTo>
                    <a:pt x="417" y="13657"/>
                  </a:lnTo>
                  <a:lnTo>
                    <a:pt x="4596" y="226"/>
                  </a:lnTo>
                  <a:lnTo>
                    <a:pt x="4620" y="107"/>
                  </a:lnTo>
                  <a:cubicBezTo>
                    <a:pt x="4536" y="84"/>
                    <a:pt x="4441" y="60"/>
                    <a:pt x="435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0" name="Google Shape;1216;p10"/>
            <p:cNvSpPr/>
            <p:nvPr/>
          </p:nvSpPr>
          <p:spPr>
            <a:xfrm>
              <a:off x="4009425" y="1573825"/>
              <a:ext cx="135450" cy="64925"/>
            </a:xfrm>
            <a:custGeom>
              <a:avLst/>
              <a:gdLst/>
              <a:ahLst/>
              <a:cxnLst/>
              <a:rect l="l" t="t" r="r" b="b"/>
              <a:pathLst>
                <a:path w="5418" h="2597" extrusionOk="0">
                  <a:moveTo>
                    <a:pt x="5418" y="1"/>
                  </a:moveTo>
                  <a:lnTo>
                    <a:pt x="0" y="2358"/>
                  </a:lnTo>
                  <a:cubicBezTo>
                    <a:pt x="72" y="2442"/>
                    <a:pt x="131" y="2525"/>
                    <a:pt x="167" y="2596"/>
                  </a:cubicBezTo>
                  <a:lnTo>
                    <a:pt x="5418" y="310"/>
                  </a:lnTo>
                  <a:lnTo>
                    <a:pt x="541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1" name="Google Shape;1217;p10"/>
            <p:cNvSpPr/>
            <p:nvPr/>
          </p:nvSpPr>
          <p:spPr>
            <a:xfrm>
              <a:off x="3864450" y="1649725"/>
              <a:ext cx="108075" cy="53925"/>
            </a:xfrm>
            <a:custGeom>
              <a:avLst/>
              <a:gdLst/>
              <a:ahLst/>
              <a:cxnLst/>
              <a:rect l="l" t="t" r="r" b="b"/>
              <a:pathLst>
                <a:path w="4323" h="2157" extrusionOk="0">
                  <a:moveTo>
                    <a:pt x="4263" y="1"/>
                  </a:moveTo>
                  <a:lnTo>
                    <a:pt x="1" y="1870"/>
                  </a:lnTo>
                  <a:cubicBezTo>
                    <a:pt x="25" y="1966"/>
                    <a:pt x="37" y="2061"/>
                    <a:pt x="37" y="2156"/>
                  </a:cubicBezTo>
                  <a:lnTo>
                    <a:pt x="4323" y="275"/>
                  </a:lnTo>
                  <a:cubicBezTo>
                    <a:pt x="4299" y="191"/>
                    <a:pt x="4263" y="96"/>
                    <a:pt x="4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2" name="Google Shape;1218;p10"/>
            <p:cNvSpPr/>
            <p:nvPr/>
          </p:nvSpPr>
          <p:spPr>
            <a:xfrm>
              <a:off x="3876375" y="1648550"/>
              <a:ext cx="268500" cy="374775"/>
            </a:xfrm>
            <a:custGeom>
              <a:avLst/>
              <a:gdLst/>
              <a:ahLst/>
              <a:cxnLst/>
              <a:rect l="l" t="t" r="r" b="b"/>
              <a:pathLst>
                <a:path w="10740" h="14991" extrusionOk="0">
                  <a:moveTo>
                    <a:pt x="10740" y="0"/>
                  </a:moveTo>
                  <a:lnTo>
                    <a:pt x="298" y="14419"/>
                  </a:lnTo>
                  <a:lnTo>
                    <a:pt x="0" y="14824"/>
                  </a:lnTo>
                  <a:cubicBezTo>
                    <a:pt x="83" y="14859"/>
                    <a:pt x="155" y="14919"/>
                    <a:pt x="214" y="14990"/>
                  </a:cubicBezTo>
                  <a:lnTo>
                    <a:pt x="10740" y="477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3" name="Google Shape;1219;p10"/>
            <p:cNvSpPr/>
            <p:nvPr/>
          </p:nvSpPr>
          <p:spPr>
            <a:xfrm>
              <a:off x="3970725" y="1626200"/>
              <a:ext cx="44675" cy="45050"/>
            </a:xfrm>
            <a:custGeom>
              <a:avLst/>
              <a:gdLst/>
              <a:ahLst/>
              <a:cxnLst/>
              <a:rect l="l" t="t" r="r" b="b"/>
              <a:pathLst>
                <a:path w="1787" h="1802" extrusionOk="0">
                  <a:moveTo>
                    <a:pt x="842" y="1"/>
                  </a:moveTo>
                  <a:cubicBezTo>
                    <a:pt x="463" y="1"/>
                    <a:pt x="105" y="307"/>
                    <a:pt x="12" y="728"/>
                  </a:cubicBezTo>
                  <a:cubicBezTo>
                    <a:pt x="0" y="799"/>
                    <a:pt x="0" y="882"/>
                    <a:pt x="0" y="954"/>
                  </a:cubicBezTo>
                  <a:cubicBezTo>
                    <a:pt x="0" y="1061"/>
                    <a:pt x="36" y="1144"/>
                    <a:pt x="60" y="1240"/>
                  </a:cubicBezTo>
                  <a:cubicBezTo>
                    <a:pt x="131" y="1430"/>
                    <a:pt x="262" y="1573"/>
                    <a:pt x="453" y="1680"/>
                  </a:cubicBezTo>
                  <a:cubicBezTo>
                    <a:pt x="524" y="1728"/>
                    <a:pt x="608" y="1752"/>
                    <a:pt x="715" y="1787"/>
                  </a:cubicBezTo>
                  <a:cubicBezTo>
                    <a:pt x="750" y="1787"/>
                    <a:pt x="786" y="1799"/>
                    <a:pt x="822" y="1799"/>
                  </a:cubicBezTo>
                  <a:cubicBezTo>
                    <a:pt x="844" y="1801"/>
                    <a:pt x="867" y="1802"/>
                    <a:pt x="889" y="1802"/>
                  </a:cubicBezTo>
                  <a:cubicBezTo>
                    <a:pt x="1304" y="1802"/>
                    <a:pt x="1683" y="1491"/>
                    <a:pt x="1751" y="1073"/>
                  </a:cubicBezTo>
                  <a:cubicBezTo>
                    <a:pt x="1786" y="871"/>
                    <a:pt x="1751" y="680"/>
                    <a:pt x="1679" y="525"/>
                  </a:cubicBezTo>
                  <a:cubicBezTo>
                    <a:pt x="1643" y="430"/>
                    <a:pt x="1596" y="359"/>
                    <a:pt x="1512" y="287"/>
                  </a:cubicBezTo>
                  <a:cubicBezTo>
                    <a:pt x="1453" y="228"/>
                    <a:pt x="1382" y="168"/>
                    <a:pt x="1298" y="120"/>
                  </a:cubicBezTo>
                  <a:cubicBezTo>
                    <a:pt x="1215" y="73"/>
                    <a:pt x="1120" y="49"/>
                    <a:pt x="1024" y="25"/>
                  </a:cubicBezTo>
                  <a:cubicBezTo>
                    <a:pt x="964" y="9"/>
                    <a:pt x="902" y="1"/>
                    <a:pt x="84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4" name="Google Shape;1220;p10"/>
            <p:cNvSpPr/>
            <p:nvPr/>
          </p:nvSpPr>
          <p:spPr>
            <a:xfrm>
              <a:off x="3799275" y="1673800"/>
              <a:ext cx="66400" cy="63775"/>
            </a:xfrm>
            <a:custGeom>
              <a:avLst/>
              <a:gdLst/>
              <a:ahLst/>
              <a:cxnLst/>
              <a:rect l="l" t="t" r="r" b="b"/>
              <a:pathLst>
                <a:path w="2656" h="2551" extrusionOk="0">
                  <a:moveTo>
                    <a:pt x="1366" y="0"/>
                  </a:moveTo>
                  <a:cubicBezTo>
                    <a:pt x="1186" y="0"/>
                    <a:pt x="1002" y="38"/>
                    <a:pt x="846" y="121"/>
                  </a:cubicBezTo>
                  <a:cubicBezTo>
                    <a:pt x="762" y="169"/>
                    <a:pt x="679" y="205"/>
                    <a:pt x="608" y="264"/>
                  </a:cubicBezTo>
                  <a:cubicBezTo>
                    <a:pt x="369" y="443"/>
                    <a:pt x="191" y="717"/>
                    <a:pt x="131" y="1038"/>
                  </a:cubicBezTo>
                  <a:cubicBezTo>
                    <a:pt x="0" y="1729"/>
                    <a:pt x="465" y="2396"/>
                    <a:pt x="1143" y="2527"/>
                  </a:cubicBezTo>
                  <a:cubicBezTo>
                    <a:pt x="1215" y="2550"/>
                    <a:pt x="1286" y="2550"/>
                    <a:pt x="1370" y="2550"/>
                  </a:cubicBezTo>
                  <a:cubicBezTo>
                    <a:pt x="1453" y="2550"/>
                    <a:pt x="1560" y="2527"/>
                    <a:pt x="1643" y="2515"/>
                  </a:cubicBezTo>
                  <a:cubicBezTo>
                    <a:pt x="2120" y="2407"/>
                    <a:pt x="2525" y="2026"/>
                    <a:pt x="2632" y="1503"/>
                  </a:cubicBezTo>
                  <a:cubicBezTo>
                    <a:pt x="2644" y="1395"/>
                    <a:pt x="2655" y="1300"/>
                    <a:pt x="2644" y="1193"/>
                  </a:cubicBezTo>
                  <a:cubicBezTo>
                    <a:pt x="2644" y="1086"/>
                    <a:pt x="2620" y="1003"/>
                    <a:pt x="2596" y="907"/>
                  </a:cubicBezTo>
                  <a:cubicBezTo>
                    <a:pt x="2489" y="502"/>
                    <a:pt x="2144" y="169"/>
                    <a:pt x="1715" y="50"/>
                  </a:cubicBezTo>
                  <a:cubicBezTo>
                    <a:pt x="1679" y="26"/>
                    <a:pt x="1655" y="26"/>
                    <a:pt x="1620" y="14"/>
                  </a:cubicBezTo>
                  <a:cubicBezTo>
                    <a:pt x="1560" y="2"/>
                    <a:pt x="1501" y="2"/>
                    <a:pt x="1441" y="2"/>
                  </a:cubicBezTo>
                  <a:cubicBezTo>
                    <a:pt x="1416" y="1"/>
                    <a:pt x="1391" y="0"/>
                    <a:pt x="13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5" name="Google Shape;1221;p10"/>
            <p:cNvSpPr/>
            <p:nvPr/>
          </p:nvSpPr>
          <p:spPr>
            <a:xfrm>
              <a:off x="2952150" y="1372925"/>
              <a:ext cx="24425" cy="22850"/>
            </a:xfrm>
            <a:custGeom>
              <a:avLst/>
              <a:gdLst/>
              <a:ahLst/>
              <a:cxnLst/>
              <a:rect l="l" t="t" r="r" b="b"/>
              <a:pathLst>
                <a:path w="977" h="914" extrusionOk="0">
                  <a:moveTo>
                    <a:pt x="488" y="0"/>
                  </a:moveTo>
                  <a:cubicBezTo>
                    <a:pt x="262" y="0"/>
                    <a:pt x="72" y="143"/>
                    <a:pt x="36" y="369"/>
                  </a:cubicBezTo>
                  <a:cubicBezTo>
                    <a:pt x="0" y="619"/>
                    <a:pt x="155" y="857"/>
                    <a:pt x="417" y="905"/>
                  </a:cubicBezTo>
                  <a:cubicBezTo>
                    <a:pt x="446" y="911"/>
                    <a:pt x="474" y="913"/>
                    <a:pt x="503" y="913"/>
                  </a:cubicBezTo>
                  <a:cubicBezTo>
                    <a:pt x="719" y="913"/>
                    <a:pt x="911" y="757"/>
                    <a:pt x="953" y="536"/>
                  </a:cubicBezTo>
                  <a:cubicBezTo>
                    <a:pt x="977" y="357"/>
                    <a:pt x="905" y="191"/>
                    <a:pt x="774" y="84"/>
                  </a:cubicBezTo>
                  <a:cubicBezTo>
                    <a:pt x="715" y="36"/>
                    <a:pt x="655" y="12"/>
                    <a:pt x="5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6" name="Google Shape;1222;p10"/>
            <p:cNvSpPr/>
            <p:nvPr/>
          </p:nvSpPr>
          <p:spPr>
            <a:xfrm>
              <a:off x="3905825" y="1180125"/>
              <a:ext cx="33975" cy="32075"/>
            </a:xfrm>
            <a:custGeom>
              <a:avLst/>
              <a:gdLst/>
              <a:ahLst/>
              <a:cxnLst/>
              <a:rect l="l" t="t" r="r" b="b"/>
              <a:pathLst>
                <a:path w="1359" h="1283" extrusionOk="0">
                  <a:moveTo>
                    <a:pt x="669" y="0"/>
                  </a:moveTo>
                  <a:cubicBezTo>
                    <a:pt x="558" y="0"/>
                    <a:pt x="445" y="29"/>
                    <a:pt x="346" y="92"/>
                  </a:cubicBezTo>
                  <a:cubicBezTo>
                    <a:pt x="263" y="128"/>
                    <a:pt x="203" y="211"/>
                    <a:pt x="144" y="283"/>
                  </a:cubicBezTo>
                  <a:cubicBezTo>
                    <a:pt x="96" y="354"/>
                    <a:pt x="48" y="426"/>
                    <a:pt x="37" y="521"/>
                  </a:cubicBezTo>
                  <a:cubicBezTo>
                    <a:pt x="1" y="699"/>
                    <a:pt x="48" y="878"/>
                    <a:pt x="144" y="1009"/>
                  </a:cubicBezTo>
                  <a:cubicBezTo>
                    <a:pt x="203" y="1104"/>
                    <a:pt x="275" y="1164"/>
                    <a:pt x="346" y="1200"/>
                  </a:cubicBezTo>
                  <a:cubicBezTo>
                    <a:pt x="406" y="1235"/>
                    <a:pt x="465" y="1259"/>
                    <a:pt x="549" y="1259"/>
                  </a:cubicBezTo>
                  <a:cubicBezTo>
                    <a:pt x="584" y="1283"/>
                    <a:pt x="632" y="1283"/>
                    <a:pt x="668" y="1283"/>
                  </a:cubicBezTo>
                  <a:cubicBezTo>
                    <a:pt x="763" y="1283"/>
                    <a:pt x="858" y="1247"/>
                    <a:pt x="941" y="1223"/>
                  </a:cubicBezTo>
                  <a:cubicBezTo>
                    <a:pt x="1120" y="1128"/>
                    <a:pt x="1263" y="961"/>
                    <a:pt x="1287" y="759"/>
                  </a:cubicBezTo>
                  <a:cubicBezTo>
                    <a:pt x="1358" y="414"/>
                    <a:pt x="1120" y="68"/>
                    <a:pt x="775" y="9"/>
                  </a:cubicBezTo>
                  <a:cubicBezTo>
                    <a:pt x="740" y="3"/>
                    <a:pt x="705" y="0"/>
                    <a:pt x="66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7" name="Google Shape;1223;p10"/>
            <p:cNvSpPr/>
            <p:nvPr/>
          </p:nvSpPr>
          <p:spPr>
            <a:xfrm>
              <a:off x="3663250" y="1438025"/>
              <a:ext cx="32175" cy="31950"/>
            </a:xfrm>
            <a:custGeom>
              <a:avLst/>
              <a:gdLst/>
              <a:ahLst/>
              <a:cxnLst/>
              <a:rect l="l" t="t" r="r" b="b"/>
              <a:pathLst>
                <a:path w="1287" h="1278" extrusionOk="0">
                  <a:moveTo>
                    <a:pt x="636" y="1"/>
                  </a:moveTo>
                  <a:cubicBezTo>
                    <a:pt x="545" y="1"/>
                    <a:pt x="457" y="26"/>
                    <a:pt x="381" y="51"/>
                  </a:cubicBezTo>
                  <a:cubicBezTo>
                    <a:pt x="286" y="99"/>
                    <a:pt x="215" y="158"/>
                    <a:pt x="155" y="230"/>
                  </a:cubicBezTo>
                  <a:cubicBezTo>
                    <a:pt x="95" y="289"/>
                    <a:pt x="60" y="373"/>
                    <a:pt x="36" y="456"/>
                  </a:cubicBezTo>
                  <a:cubicBezTo>
                    <a:pt x="36" y="468"/>
                    <a:pt x="24" y="504"/>
                    <a:pt x="24" y="528"/>
                  </a:cubicBezTo>
                  <a:cubicBezTo>
                    <a:pt x="0" y="611"/>
                    <a:pt x="0" y="682"/>
                    <a:pt x="24" y="742"/>
                  </a:cubicBezTo>
                  <a:cubicBezTo>
                    <a:pt x="60" y="1004"/>
                    <a:pt x="262" y="1218"/>
                    <a:pt x="548" y="1266"/>
                  </a:cubicBezTo>
                  <a:cubicBezTo>
                    <a:pt x="584" y="1274"/>
                    <a:pt x="622" y="1278"/>
                    <a:pt x="660" y="1278"/>
                  </a:cubicBezTo>
                  <a:cubicBezTo>
                    <a:pt x="737" y="1278"/>
                    <a:pt x="814" y="1262"/>
                    <a:pt x="869" y="1230"/>
                  </a:cubicBezTo>
                  <a:cubicBezTo>
                    <a:pt x="965" y="1206"/>
                    <a:pt x="1048" y="1147"/>
                    <a:pt x="1108" y="1087"/>
                  </a:cubicBezTo>
                  <a:cubicBezTo>
                    <a:pt x="1203" y="992"/>
                    <a:pt x="1262" y="873"/>
                    <a:pt x="1274" y="742"/>
                  </a:cubicBezTo>
                  <a:cubicBezTo>
                    <a:pt x="1286" y="682"/>
                    <a:pt x="1286" y="611"/>
                    <a:pt x="1274" y="551"/>
                  </a:cubicBezTo>
                  <a:cubicBezTo>
                    <a:pt x="1262" y="456"/>
                    <a:pt x="1227" y="349"/>
                    <a:pt x="1167" y="278"/>
                  </a:cubicBezTo>
                  <a:cubicBezTo>
                    <a:pt x="1119" y="206"/>
                    <a:pt x="1060" y="147"/>
                    <a:pt x="988" y="99"/>
                  </a:cubicBezTo>
                  <a:cubicBezTo>
                    <a:pt x="917" y="51"/>
                    <a:pt x="846" y="27"/>
                    <a:pt x="750" y="16"/>
                  </a:cubicBezTo>
                  <a:cubicBezTo>
                    <a:pt x="712" y="5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8" name="Google Shape;1224;p10"/>
            <p:cNvSpPr/>
            <p:nvPr/>
          </p:nvSpPr>
          <p:spPr>
            <a:xfrm>
              <a:off x="3771300" y="1209975"/>
              <a:ext cx="23525" cy="22375"/>
            </a:xfrm>
            <a:custGeom>
              <a:avLst/>
              <a:gdLst/>
              <a:ahLst/>
              <a:cxnLst/>
              <a:rect l="l" t="t" r="r" b="b"/>
              <a:pathLst>
                <a:path w="941" h="895" extrusionOk="0">
                  <a:moveTo>
                    <a:pt x="474" y="1"/>
                  </a:moveTo>
                  <a:cubicBezTo>
                    <a:pt x="258" y="1"/>
                    <a:pt x="56" y="167"/>
                    <a:pt x="12" y="363"/>
                  </a:cubicBezTo>
                  <a:cubicBezTo>
                    <a:pt x="12" y="398"/>
                    <a:pt x="0" y="446"/>
                    <a:pt x="0" y="470"/>
                  </a:cubicBezTo>
                  <a:cubicBezTo>
                    <a:pt x="0" y="577"/>
                    <a:pt x="48" y="660"/>
                    <a:pt x="107" y="744"/>
                  </a:cubicBezTo>
                  <a:cubicBezTo>
                    <a:pt x="167" y="779"/>
                    <a:pt x="238" y="839"/>
                    <a:pt x="334" y="875"/>
                  </a:cubicBezTo>
                  <a:cubicBezTo>
                    <a:pt x="345" y="875"/>
                    <a:pt x="357" y="887"/>
                    <a:pt x="369" y="887"/>
                  </a:cubicBezTo>
                  <a:cubicBezTo>
                    <a:pt x="409" y="891"/>
                    <a:pt x="444" y="894"/>
                    <a:pt x="477" y="894"/>
                  </a:cubicBezTo>
                  <a:cubicBezTo>
                    <a:pt x="524" y="894"/>
                    <a:pt x="566" y="889"/>
                    <a:pt x="607" y="875"/>
                  </a:cubicBezTo>
                  <a:cubicBezTo>
                    <a:pt x="762" y="815"/>
                    <a:pt x="881" y="696"/>
                    <a:pt x="893" y="529"/>
                  </a:cubicBezTo>
                  <a:cubicBezTo>
                    <a:pt x="941" y="291"/>
                    <a:pt x="774" y="53"/>
                    <a:pt x="536" y="6"/>
                  </a:cubicBezTo>
                  <a:cubicBezTo>
                    <a:pt x="515" y="2"/>
                    <a:pt x="495" y="1"/>
                    <a:pt x="47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09" name="Google Shape;1225;p10"/>
            <p:cNvSpPr/>
            <p:nvPr/>
          </p:nvSpPr>
          <p:spPr>
            <a:xfrm>
              <a:off x="3896300" y="1404575"/>
              <a:ext cx="24750" cy="22450"/>
            </a:xfrm>
            <a:custGeom>
              <a:avLst/>
              <a:gdLst/>
              <a:ahLst/>
              <a:cxnLst/>
              <a:rect l="l" t="t" r="r" b="b"/>
              <a:pathLst>
                <a:path w="990" h="898" extrusionOk="0">
                  <a:moveTo>
                    <a:pt x="502" y="0"/>
                  </a:moveTo>
                  <a:cubicBezTo>
                    <a:pt x="294" y="0"/>
                    <a:pt x="102" y="155"/>
                    <a:pt x="60" y="365"/>
                  </a:cubicBezTo>
                  <a:cubicBezTo>
                    <a:pt x="1" y="603"/>
                    <a:pt x="168" y="842"/>
                    <a:pt x="418" y="889"/>
                  </a:cubicBezTo>
                  <a:cubicBezTo>
                    <a:pt x="445" y="895"/>
                    <a:pt x="473" y="897"/>
                    <a:pt x="500" y="897"/>
                  </a:cubicBezTo>
                  <a:cubicBezTo>
                    <a:pt x="708" y="897"/>
                    <a:pt x="899" y="743"/>
                    <a:pt x="941" y="532"/>
                  </a:cubicBezTo>
                  <a:cubicBezTo>
                    <a:pt x="989" y="294"/>
                    <a:pt x="822" y="56"/>
                    <a:pt x="584" y="8"/>
                  </a:cubicBezTo>
                  <a:cubicBezTo>
                    <a:pt x="557" y="3"/>
                    <a:pt x="529" y="0"/>
                    <a:pt x="50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0" name="Google Shape;1226;p10"/>
            <p:cNvSpPr/>
            <p:nvPr/>
          </p:nvSpPr>
          <p:spPr>
            <a:xfrm>
              <a:off x="3314975" y="1411675"/>
              <a:ext cx="23550" cy="22800"/>
            </a:xfrm>
            <a:custGeom>
              <a:avLst/>
              <a:gdLst/>
              <a:ahLst/>
              <a:cxnLst/>
              <a:rect l="l" t="t" r="r" b="b"/>
              <a:pathLst>
                <a:path w="942" h="912" extrusionOk="0">
                  <a:moveTo>
                    <a:pt x="485" y="1"/>
                  </a:moveTo>
                  <a:cubicBezTo>
                    <a:pt x="456" y="1"/>
                    <a:pt x="430" y="4"/>
                    <a:pt x="406" y="10"/>
                  </a:cubicBezTo>
                  <a:cubicBezTo>
                    <a:pt x="322" y="22"/>
                    <a:pt x="227" y="81"/>
                    <a:pt x="156" y="141"/>
                  </a:cubicBezTo>
                  <a:cubicBezTo>
                    <a:pt x="96" y="200"/>
                    <a:pt x="60" y="272"/>
                    <a:pt x="49" y="367"/>
                  </a:cubicBezTo>
                  <a:cubicBezTo>
                    <a:pt x="1" y="570"/>
                    <a:pt x="108" y="772"/>
                    <a:pt x="287" y="855"/>
                  </a:cubicBezTo>
                  <a:cubicBezTo>
                    <a:pt x="334" y="867"/>
                    <a:pt x="358" y="891"/>
                    <a:pt x="406" y="903"/>
                  </a:cubicBezTo>
                  <a:cubicBezTo>
                    <a:pt x="441" y="909"/>
                    <a:pt x="474" y="912"/>
                    <a:pt x="505" y="912"/>
                  </a:cubicBezTo>
                  <a:cubicBezTo>
                    <a:pt x="537" y="912"/>
                    <a:pt x="566" y="909"/>
                    <a:pt x="596" y="903"/>
                  </a:cubicBezTo>
                  <a:cubicBezTo>
                    <a:pt x="620" y="903"/>
                    <a:pt x="632" y="891"/>
                    <a:pt x="644" y="891"/>
                  </a:cubicBezTo>
                  <a:cubicBezTo>
                    <a:pt x="739" y="831"/>
                    <a:pt x="822" y="772"/>
                    <a:pt x="870" y="677"/>
                  </a:cubicBezTo>
                  <a:cubicBezTo>
                    <a:pt x="870" y="665"/>
                    <a:pt x="882" y="653"/>
                    <a:pt x="882" y="653"/>
                  </a:cubicBezTo>
                  <a:cubicBezTo>
                    <a:pt x="906" y="605"/>
                    <a:pt x="918" y="570"/>
                    <a:pt x="930" y="534"/>
                  </a:cubicBezTo>
                  <a:cubicBezTo>
                    <a:pt x="942" y="474"/>
                    <a:pt x="942" y="427"/>
                    <a:pt x="930" y="367"/>
                  </a:cubicBezTo>
                  <a:cubicBezTo>
                    <a:pt x="918" y="296"/>
                    <a:pt x="882" y="212"/>
                    <a:pt x="834" y="153"/>
                  </a:cubicBezTo>
                  <a:cubicBezTo>
                    <a:pt x="787" y="81"/>
                    <a:pt x="680" y="22"/>
                    <a:pt x="572" y="10"/>
                  </a:cubicBezTo>
                  <a:cubicBezTo>
                    <a:pt x="543" y="4"/>
                    <a:pt x="513" y="1"/>
                    <a:pt x="48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1" name="Google Shape;1227;p10"/>
            <p:cNvSpPr/>
            <p:nvPr/>
          </p:nvSpPr>
          <p:spPr>
            <a:xfrm>
              <a:off x="3166450" y="1148200"/>
              <a:ext cx="18475" cy="4700"/>
            </a:xfrm>
            <a:custGeom>
              <a:avLst/>
              <a:gdLst/>
              <a:ahLst/>
              <a:cxnLst/>
              <a:rect l="l" t="t" r="r" b="b"/>
              <a:pathLst>
                <a:path w="739" h="188" extrusionOk="0">
                  <a:moveTo>
                    <a:pt x="1" y="0"/>
                  </a:moveTo>
                  <a:cubicBezTo>
                    <a:pt x="60" y="83"/>
                    <a:pt x="155" y="155"/>
                    <a:pt x="275" y="179"/>
                  </a:cubicBezTo>
                  <a:cubicBezTo>
                    <a:pt x="304" y="185"/>
                    <a:pt x="334" y="188"/>
                    <a:pt x="364" y="188"/>
                  </a:cubicBezTo>
                  <a:cubicBezTo>
                    <a:pt x="394" y="188"/>
                    <a:pt x="423" y="185"/>
                    <a:pt x="453" y="179"/>
                  </a:cubicBezTo>
                  <a:cubicBezTo>
                    <a:pt x="548" y="155"/>
                    <a:pt x="632" y="95"/>
                    <a:pt x="691" y="24"/>
                  </a:cubicBezTo>
                  <a:cubicBezTo>
                    <a:pt x="715" y="24"/>
                    <a:pt x="727" y="12"/>
                    <a:pt x="73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2" name="Google Shape;1228;p10"/>
            <p:cNvSpPr/>
            <p:nvPr/>
          </p:nvSpPr>
          <p:spPr>
            <a:xfrm>
              <a:off x="2536325" y="1386900"/>
              <a:ext cx="23825" cy="22275"/>
            </a:xfrm>
            <a:custGeom>
              <a:avLst/>
              <a:gdLst/>
              <a:ahLst/>
              <a:cxnLst/>
              <a:rect l="l" t="t" r="r" b="b"/>
              <a:pathLst>
                <a:path w="953" h="891" extrusionOk="0">
                  <a:moveTo>
                    <a:pt x="512" y="1"/>
                  </a:moveTo>
                  <a:cubicBezTo>
                    <a:pt x="405" y="1"/>
                    <a:pt x="322" y="25"/>
                    <a:pt x="238" y="72"/>
                  </a:cubicBezTo>
                  <a:cubicBezTo>
                    <a:pt x="143" y="132"/>
                    <a:pt x="84" y="239"/>
                    <a:pt x="48" y="358"/>
                  </a:cubicBezTo>
                  <a:cubicBezTo>
                    <a:pt x="0" y="596"/>
                    <a:pt x="167" y="834"/>
                    <a:pt x="405" y="882"/>
                  </a:cubicBezTo>
                  <a:cubicBezTo>
                    <a:pt x="432" y="887"/>
                    <a:pt x="460" y="890"/>
                    <a:pt x="487" y="890"/>
                  </a:cubicBezTo>
                  <a:cubicBezTo>
                    <a:pt x="696" y="890"/>
                    <a:pt x="887" y="735"/>
                    <a:pt x="929" y="525"/>
                  </a:cubicBezTo>
                  <a:cubicBezTo>
                    <a:pt x="953" y="370"/>
                    <a:pt x="917" y="227"/>
                    <a:pt x="810" y="120"/>
                  </a:cubicBezTo>
                  <a:cubicBezTo>
                    <a:pt x="750" y="72"/>
                    <a:pt x="655" y="37"/>
                    <a:pt x="56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3" name="Google Shape;1229;p10"/>
            <p:cNvSpPr/>
            <p:nvPr/>
          </p:nvSpPr>
          <p:spPr>
            <a:xfrm>
              <a:off x="3852550" y="2017750"/>
              <a:ext cx="33950" cy="31775"/>
            </a:xfrm>
            <a:custGeom>
              <a:avLst/>
              <a:gdLst/>
              <a:ahLst/>
              <a:cxnLst/>
              <a:rect l="l" t="t" r="r" b="b"/>
              <a:pathLst>
                <a:path w="1358" h="1271" extrusionOk="0">
                  <a:moveTo>
                    <a:pt x="691" y="0"/>
                  </a:moveTo>
                  <a:cubicBezTo>
                    <a:pt x="640" y="0"/>
                    <a:pt x="590" y="6"/>
                    <a:pt x="548" y="20"/>
                  </a:cubicBezTo>
                  <a:cubicBezTo>
                    <a:pt x="489" y="44"/>
                    <a:pt x="441" y="56"/>
                    <a:pt x="394" y="79"/>
                  </a:cubicBezTo>
                  <a:cubicBezTo>
                    <a:pt x="310" y="127"/>
                    <a:pt x="227" y="187"/>
                    <a:pt x="191" y="258"/>
                  </a:cubicBezTo>
                  <a:cubicBezTo>
                    <a:pt x="132" y="341"/>
                    <a:pt x="84" y="425"/>
                    <a:pt x="72" y="520"/>
                  </a:cubicBezTo>
                  <a:cubicBezTo>
                    <a:pt x="1" y="853"/>
                    <a:pt x="239" y="1199"/>
                    <a:pt x="572" y="1258"/>
                  </a:cubicBezTo>
                  <a:cubicBezTo>
                    <a:pt x="614" y="1267"/>
                    <a:pt x="655" y="1271"/>
                    <a:pt x="696" y="1271"/>
                  </a:cubicBezTo>
                  <a:cubicBezTo>
                    <a:pt x="996" y="1271"/>
                    <a:pt x="1270" y="1051"/>
                    <a:pt x="1322" y="758"/>
                  </a:cubicBezTo>
                  <a:cubicBezTo>
                    <a:pt x="1358" y="556"/>
                    <a:pt x="1310" y="365"/>
                    <a:pt x="1191" y="234"/>
                  </a:cubicBezTo>
                  <a:cubicBezTo>
                    <a:pt x="1108" y="163"/>
                    <a:pt x="1036" y="91"/>
                    <a:pt x="953" y="56"/>
                  </a:cubicBezTo>
                  <a:cubicBezTo>
                    <a:pt x="917" y="44"/>
                    <a:pt x="870" y="20"/>
                    <a:pt x="834" y="8"/>
                  </a:cubicBezTo>
                  <a:lnTo>
                    <a:pt x="798" y="8"/>
                  </a:lnTo>
                  <a:cubicBezTo>
                    <a:pt x="764" y="3"/>
                    <a:pt x="727" y="0"/>
                    <a:pt x="69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4" name="Google Shape;1230;p10"/>
            <p:cNvSpPr/>
            <p:nvPr/>
          </p:nvSpPr>
          <p:spPr>
            <a:xfrm>
              <a:off x="3796600" y="1402900"/>
              <a:ext cx="13700" cy="13525"/>
            </a:xfrm>
            <a:custGeom>
              <a:avLst/>
              <a:gdLst/>
              <a:ahLst/>
              <a:cxnLst/>
              <a:rect l="l" t="t" r="r" b="b"/>
              <a:pathLst>
                <a:path w="548" h="541" extrusionOk="0">
                  <a:moveTo>
                    <a:pt x="290" y="0"/>
                  </a:moveTo>
                  <a:cubicBezTo>
                    <a:pt x="164" y="0"/>
                    <a:pt x="55" y="89"/>
                    <a:pt x="12" y="206"/>
                  </a:cubicBezTo>
                  <a:lnTo>
                    <a:pt x="12" y="242"/>
                  </a:lnTo>
                  <a:cubicBezTo>
                    <a:pt x="0" y="397"/>
                    <a:pt x="72" y="528"/>
                    <a:pt x="226" y="540"/>
                  </a:cubicBezTo>
                  <a:lnTo>
                    <a:pt x="250" y="540"/>
                  </a:lnTo>
                  <a:cubicBezTo>
                    <a:pt x="259" y="540"/>
                    <a:pt x="267" y="541"/>
                    <a:pt x="276" y="541"/>
                  </a:cubicBezTo>
                  <a:cubicBezTo>
                    <a:pt x="385" y="541"/>
                    <a:pt x="480" y="471"/>
                    <a:pt x="524" y="361"/>
                  </a:cubicBezTo>
                  <a:cubicBezTo>
                    <a:pt x="524" y="349"/>
                    <a:pt x="536" y="325"/>
                    <a:pt x="536" y="313"/>
                  </a:cubicBezTo>
                  <a:cubicBezTo>
                    <a:pt x="548" y="242"/>
                    <a:pt x="536" y="170"/>
                    <a:pt x="488" y="123"/>
                  </a:cubicBezTo>
                  <a:cubicBezTo>
                    <a:pt x="476" y="99"/>
                    <a:pt x="465" y="87"/>
                    <a:pt x="453" y="63"/>
                  </a:cubicBezTo>
                  <a:cubicBezTo>
                    <a:pt x="417" y="28"/>
                    <a:pt x="369" y="16"/>
                    <a:pt x="334" y="4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5" name="Google Shape;1231;p10"/>
            <p:cNvSpPr/>
            <p:nvPr/>
          </p:nvSpPr>
          <p:spPr>
            <a:xfrm>
              <a:off x="3563825" y="1305250"/>
              <a:ext cx="12825" cy="13225"/>
            </a:xfrm>
            <a:custGeom>
              <a:avLst/>
              <a:gdLst/>
              <a:ahLst/>
              <a:cxnLst/>
              <a:rect l="l" t="t" r="r" b="b"/>
              <a:pathLst>
                <a:path w="513" h="529" extrusionOk="0">
                  <a:moveTo>
                    <a:pt x="253" y="0"/>
                  </a:moveTo>
                  <a:cubicBezTo>
                    <a:pt x="208" y="0"/>
                    <a:pt x="161" y="13"/>
                    <a:pt x="108" y="40"/>
                  </a:cubicBezTo>
                  <a:cubicBezTo>
                    <a:pt x="60" y="64"/>
                    <a:pt x="12" y="124"/>
                    <a:pt x="1" y="219"/>
                  </a:cubicBezTo>
                  <a:lnTo>
                    <a:pt x="1" y="338"/>
                  </a:lnTo>
                  <a:lnTo>
                    <a:pt x="1" y="350"/>
                  </a:lnTo>
                  <a:cubicBezTo>
                    <a:pt x="24" y="433"/>
                    <a:pt x="96" y="516"/>
                    <a:pt x="191" y="528"/>
                  </a:cubicBezTo>
                  <a:lnTo>
                    <a:pt x="298" y="528"/>
                  </a:lnTo>
                  <a:cubicBezTo>
                    <a:pt x="322" y="516"/>
                    <a:pt x="370" y="505"/>
                    <a:pt x="393" y="481"/>
                  </a:cubicBezTo>
                  <a:cubicBezTo>
                    <a:pt x="441" y="445"/>
                    <a:pt x="489" y="397"/>
                    <a:pt x="501" y="326"/>
                  </a:cubicBezTo>
                  <a:cubicBezTo>
                    <a:pt x="513" y="266"/>
                    <a:pt x="501" y="183"/>
                    <a:pt x="477" y="147"/>
                  </a:cubicBezTo>
                  <a:cubicBezTo>
                    <a:pt x="441" y="88"/>
                    <a:pt x="370" y="28"/>
                    <a:pt x="298" y="4"/>
                  </a:cubicBezTo>
                  <a:cubicBezTo>
                    <a:pt x="283" y="2"/>
                    <a:pt x="268" y="0"/>
                    <a:pt x="2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6" name="Google Shape;1232;p10"/>
            <p:cNvSpPr/>
            <p:nvPr/>
          </p:nvSpPr>
          <p:spPr>
            <a:xfrm>
              <a:off x="3679325" y="1251700"/>
              <a:ext cx="13400" cy="13375"/>
            </a:xfrm>
            <a:custGeom>
              <a:avLst/>
              <a:gdLst/>
              <a:ahLst/>
              <a:cxnLst/>
              <a:rect l="l" t="t" r="r" b="b"/>
              <a:pathLst>
                <a:path w="536" h="535" extrusionOk="0">
                  <a:moveTo>
                    <a:pt x="290" y="0"/>
                  </a:moveTo>
                  <a:cubicBezTo>
                    <a:pt x="155" y="0"/>
                    <a:pt x="46" y="99"/>
                    <a:pt x="24" y="218"/>
                  </a:cubicBezTo>
                  <a:cubicBezTo>
                    <a:pt x="0" y="289"/>
                    <a:pt x="24" y="349"/>
                    <a:pt x="48" y="408"/>
                  </a:cubicBezTo>
                  <a:cubicBezTo>
                    <a:pt x="95" y="468"/>
                    <a:pt x="155" y="515"/>
                    <a:pt x="226" y="527"/>
                  </a:cubicBezTo>
                  <a:cubicBezTo>
                    <a:pt x="248" y="532"/>
                    <a:pt x="270" y="535"/>
                    <a:pt x="291" y="535"/>
                  </a:cubicBezTo>
                  <a:cubicBezTo>
                    <a:pt x="416" y="535"/>
                    <a:pt x="516" y="447"/>
                    <a:pt x="536" y="325"/>
                  </a:cubicBezTo>
                  <a:lnTo>
                    <a:pt x="536" y="206"/>
                  </a:lnTo>
                  <a:cubicBezTo>
                    <a:pt x="512" y="111"/>
                    <a:pt x="441" y="39"/>
                    <a:pt x="334" y="3"/>
                  </a:cubicBezTo>
                  <a:cubicBezTo>
                    <a:pt x="319" y="1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7" name="Google Shape;1233;p10"/>
            <p:cNvSpPr/>
            <p:nvPr/>
          </p:nvSpPr>
          <p:spPr>
            <a:xfrm>
              <a:off x="3144725" y="1163875"/>
              <a:ext cx="14600" cy="13400"/>
            </a:xfrm>
            <a:custGeom>
              <a:avLst/>
              <a:gdLst/>
              <a:ahLst/>
              <a:cxnLst/>
              <a:rect l="l" t="t" r="r" b="b"/>
              <a:pathLst>
                <a:path w="584" h="536" extrusionOk="0">
                  <a:moveTo>
                    <a:pt x="294" y="0"/>
                  </a:moveTo>
                  <a:cubicBezTo>
                    <a:pt x="163" y="0"/>
                    <a:pt x="57" y="81"/>
                    <a:pt x="36" y="218"/>
                  </a:cubicBezTo>
                  <a:cubicBezTo>
                    <a:pt x="1" y="361"/>
                    <a:pt x="96" y="504"/>
                    <a:pt x="239" y="528"/>
                  </a:cubicBezTo>
                  <a:cubicBezTo>
                    <a:pt x="261" y="533"/>
                    <a:pt x="282" y="535"/>
                    <a:pt x="303" y="535"/>
                  </a:cubicBezTo>
                  <a:cubicBezTo>
                    <a:pt x="429" y="535"/>
                    <a:pt x="528" y="448"/>
                    <a:pt x="548" y="326"/>
                  </a:cubicBezTo>
                  <a:cubicBezTo>
                    <a:pt x="584" y="171"/>
                    <a:pt x="489" y="40"/>
                    <a:pt x="346" y="4"/>
                  </a:cubicBezTo>
                  <a:cubicBezTo>
                    <a:pt x="328" y="1"/>
                    <a:pt x="311" y="0"/>
                    <a:pt x="29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8" name="Google Shape;1234;p10"/>
            <p:cNvSpPr/>
            <p:nvPr/>
          </p:nvSpPr>
          <p:spPr>
            <a:xfrm>
              <a:off x="3218550" y="12367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4" y="1"/>
                  </a:moveTo>
                  <a:cubicBezTo>
                    <a:pt x="173" y="1"/>
                    <a:pt x="78" y="69"/>
                    <a:pt x="36" y="184"/>
                  </a:cubicBezTo>
                  <a:cubicBezTo>
                    <a:pt x="36" y="207"/>
                    <a:pt x="24" y="219"/>
                    <a:pt x="24" y="219"/>
                  </a:cubicBezTo>
                  <a:cubicBezTo>
                    <a:pt x="0" y="350"/>
                    <a:pt x="84" y="481"/>
                    <a:pt x="238" y="517"/>
                  </a:cubicBezTo>
                  <a:cubicBezTo>
                    <a:pt x="255" y="520"/>
                    <a:pt x="272" y="521"/>
                    <a:pt x="289" y="521"/>
                  </a:cubicBezTo>
                  <a:cubicBezTo>
                    <a:pt x="343" y="521"/>
                    <a:pt x="395" y="506"/>
                    <a:pt x="441" y="469"/>
                  </a:cubicBezTo>
                  <a:cubicBezTo>
                    <a:pt x="488" y="422"/>
                    <a:pt x="536" y="386"/>
                    <a:pt x="548" y="303"/>
                  </a:cubicBezTo>
                  <a:cubicBezTo>
                    <a:pt x="572" y="172"/>
                    <a:pt x="488" y="41"/>
                    <a:pt x="357" y="5"/>
                  </a:cubicBezTo>
                  <a:lnTo>
                    <a:pt x="334" y="5"/>
                  </a:lnTo>
                  <a:cubicBezTo>
                    <a:pt x="317" y="2"/>
                    <a:pt x="300" y="1"/>
                    <a:pt x="2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19" name="Google Shape;1235;p10"/>
            <p:cNvSpPr/>
            <p:nvPr/>
          </p:nvSpPr>
          <p:spPr>
            <a:xfrm>
              <a:off x="3135200" y="1280250"/>
              <a:ext cx="13725" cy="13400"/>
            </a:xfrm>
            <a:custGeom>
              <a:avLst/>
              <a:gdLst/>
              <a:ahLst/>
              <a:cxnLst/>
              <a:rect l="l" t="t" r="r" b="b"/>
              <a:pathLst>
                <a:path w="549" h="536" extrusionOk="0">
                  <a:moveTo>
                    <a:pt x="277" y="0"/>
                  </a:moveTo>
                  <a:cubicBezTo>
                    <a:pt x="158" y="0"/>
                    <a:pt x="34" y="81"/>
                    <a:pt x="12" y="219"/>
                  </a:cubicBezTo>
                  <a:lnTo>
                    <a:pt x="12" y="242"/>
                  </a:lnTo>
                  <a:cubicBezTo>
                    <a:pt x="1" y="385"/>
                    <a:pt x="84" y="504"/>
                    <a:pt x="215" y="528"/>
                  </a:cubicBezTo>
                  <a:cubicBezTo>
                    <a:pt x="237" y="533"/>
                    <a:pt x="259" y="536"/>
                    <a:pt x="280" y="536"/>
                  </a:cubicBezTo>
                  <a:cubicBezTo>
                    <a:pt x="405" y="536"/>
                    <a:pt x="506" y="448"/>
                    <a:pt x="536" y="326"/>
                  </a:cubicBezTo>
                  <a:cubicBezTo>
                    <a:pt x="548" y="207"/>
                    <a:pt x="501" y="100"/>
                    <a:pt x="393" y="40"/>
                  </a:cubicBezTo>
                  <a:cubicBezTo>
                    <a:pt x="370" y="28"/>
                    <a:pt x="358" y="4"/>
                    <a:pt x="322" y="4"/>
                  </a:cubicBezTo>
                  <a:cubicBezTo>
                    <a:pt x="307" y="2"/>
                    <a:pt x="292" y="0"/>
                    <a:pt x="27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220" name="Google Shape;1236;p10"/>
          <p:cNvSpPr txBox="1">
            <a:spLocks noGrp="1"/>
          </p:cNvSpPr>
          <p:nvPr>
            <p:ph type="title"/>
          </p:nvPr>
        </p:nvSpPr>
        <p:spPr>
          <a:xfrm>
            <a:off x="768725" y="2303700"/>
            <a:ext cx="4089600" cy="22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grpSp>
        <p:nvGrpSpPr>
          <p:cNvPr id="119" name="Google Shape;1237;p10"/>
          <p:cNvGrpSpPr/>
          <p:nvPr/>
        </p:nvGrpSpPr>
        <p:grpSpPr>
          <a:xfrm rot="10800000">
            <a:off x="-12" y="-3"/>
            <a:ext cx="3941609" cy="1021956"/>
            <a:chOff x="2582150" y="3714800"/>
            <a:chExt cx="2689050" cy="697200"/>
          </a:xfrm>
        </p:grpSpPr>
        <p:sp>
          <p:nvSpPr>
            <p:cNvPr id="1050221" name="Google Shape;1238;p10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22" name="Google Shape;1239;p10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23" name="Google Shape;1240;p10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24" name="Google Shape;1241;p10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25" name="Google Shape;1242;p10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26" name="Google Shape;1243;p10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27" name="Google Shape;1244;p10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28" name="Google Shape;1245;p10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29" name="Google Shape;1246;p10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0" name="Google Shape;1247;p10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1" name="Google Shape;1248;p10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2" name="Google Shape;1249;p10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3" name="Google Shape;1250;p10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4" name="Google Shape;1251;p10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5" name="Google Shape;1252;p10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6" name="Google Shape;1253;p10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7" name="Google Shape;1254;p10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8" name="Google Shape;1255;p10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39" name="Google Shape;1256;p10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0" name="Google Shape;1257;p10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1" name="Google Shape;1258;p10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2" name="Google Shape;1259;p10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3" name="Google Shape;1260;p10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4" name="Google Shape;1261;p10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5" name="Google Shape;1262;p10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6" name="Google Shape;1263;p10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7" name="Google Shape;1264;p10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8" name="Google Shape;1265;p10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49" name="Google Shape;1266;p10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0" name="Google Shape;1267;p10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1" name="Google Shape;1268;p10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2" name="Google Shape;1269;p10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3" name="Google Shape;1270;p10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4" name="Google Shape;1271;p10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5" name="Google Shape;1272;p10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6" name="Google Shape;1273;p10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7" name="Google Shape;1274;p10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8" name="Google Shape;1275;p10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59" name="Google Shape;1276;p10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0" name="Google Shape;1277;p10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1" name="Google Shape;1278;p10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2" name="Google Shape;1279;p10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3" name="Google Shape;1280;p10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4" name="Google Shape;1281;p10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5" name="Google Shape;1282;p10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6" name="Google Shape;1283;p10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7" name="Google Shape;1284;p10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8" name="Google Shape;1285;p10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69" name="Google Shape;1286;p10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0" name="Google Shape;1287;p10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1" name="Google Shape;1288;p10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2" name="Google Shape;1289;p10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3" name="Google Shape;1290;p10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4" name="Google Shape;1291;p10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5" name="Google Shape;1292;p10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6" name="Google Shape;1293;p10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7" name="Google Shape;1294;p10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8" name="Google Shape;1295;p10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79" name="Google Shape;1296;p10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80" name="Google Shape;1297;p10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298" name=" 1052297"/>
          <p:cNvSpPr/>
          <p:nvPr/>
        </p:nvSpPr>
        <p:spPr/>
      </p:sp>
      <p:sp>
        <p:nvSpPr>
          <p:cNvPr id="1052299" name="Title 1052298"/>
          <p:cNvSpPr>
            <a:spLocks noGrp="1"/>
          </p:cNvSpPr>
          <p:nvPr>
            <p:ph type="title" hasCustomPrompt="1"/>
          </p:nvPr>
        </p:nvSpPr>
        <p:spPr/>
      </p:sp>
      <p:sp>
        <p:nvSpPr>
          <p:cNvPr id="1052300" name="Subtitle 1052299"/>
          <p:cNvSpPr>
            <a:spLocks noGrp="1"/>
          </p:cNvSpPr>
          <p:nvPr>
            <p:ph type="subTitle" idx="1"/>
          </p:nvPr>
        </p:nvSpPr>
        <p:spPr/>
      </p:sp>
      <p:grpSp>
        <p:nvGrpSpPr>
          <p:cNvPr id="168" name="Group 16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301" name=" 1052300"/>
            <p:cNvSpPr/>
            <p:nvPr/>
          </p:nvSpPr>
          <p:spPr/>
        </p:sp>
        <p:sp>
          <p:nvSpPr>
            <p:cNvPr id="1052302" name=" 1052301"/>
            <p:cNvSpPr/>
            <p:nvPr/>
          </p:nvSpPr>
          <p:spPr/>
        </p:sp>
        <p:sp>
          <p:nvSpPr>
            <p:cNvPr id="1052303" name=" 1052302"/>
            <p:cNvSpPr/>
            <p:nvPr/>
          </p:nvSpPr>
          <p:spPr/>
        </p:sp>
        <p:sp>
          <p:nvSpPr>
            <p:cNvPr id="1052304" name=" 1052303"/>
            <p:cNvSpPr/>
            <p:nvPr/>
          </p:nvSpPr>
          <p:spPr/>
        </p:sp>
        <p:sp>
          <p:nvSpPr>
            <p:cNvPr id="1052305" name=" 1052304"/>
            <p:cNvSpPr/>
            <p:nvPr/>
          </p:nvSpPr>
          <p:spPr/>
        </p:sp>
        <p:sp>
          <p:nvSpPr>
            <p:cNvPr id="1052306" name=" 1052305"/>
            <p:cNvSpPr/>
            <p:nvPr/>
          </p:nvSpPr>
          <p:spPr/>
        </p:sp>
        <p:sp>
          <p:nvSpPr>
            <p:cNvPr id="1052307" name=" 1052306"/>
            <p:cNvSpPr/>
            <p:nvPr/>
          </p:nvSpPr>
          <p:spPr/>
        </p:sp>
        <p:sp>
          <p:nvSpPr>
            <p:cNvPr id="1052308" name=" 1052307"/>
            <p:cNvSpPr/>
            <p:nvPr/>
          </p:nvSpPr>
          <p:spPr/>
        </p:sp>
        <p:sp>
          <p:nvSpPr>
            <p:cNvPr id="1052309" name=" 1052308"/>
            <p:cNvSpPr/>
            <p:nvPr/>
          </p:nvSpPr>
          <p:spPr/>
        </p:sp>
        <p:sp>
          <p:nvSpPr>
            <p:cNvPr id="1052310" name=" 1052309"/>
            <p:cNvSpPr/>
            <p:nvPr/>
          </p:nvSpPr>
          <p:spPr/>
        </p:sp>
        <p:sp>
          <p:nvSpPr>
            <p:cNvPr id="1052311" name=" 1052310"/>
            <p:cNvSpPr/>
            <p:nvPr/>
          </p:nvSpPr>
          <p:spPr/>
        </p:sp>
        <p:sp>
          <p:nvSpPr>
            <p:cNvPr id="1052312" name=" 1052311"/>
            <p:cNvSpPr/>
            <p:nvPr/>
          </p:nvSpPr>
          <p:spPr/>
        </p:sp>
        <p:sp>
          <p:nvSpPr>
            <p:cNvPr id="1052313" name=" 1052312"/>
            <p:cNvSpPr/>
            <p:nvPr/>
          </p:nvSpPr>
          <p:spPr/>
        </p:sp>
        <p:sp>
          <p:nvSpPr>
            <p:cNvPr id="1052314" name=" 1052313"/>
            <p:cNvSpPr/>
            <p:nvPr/>
          </p:nvSpPr>
          <p:spPr/>
        </p:sp>
        <p:sp>
          <p:nvSpPr>
            <p:cNvPr id="1052315" name=" 1052314"/>
            <p:cNvSpPr/>
            <p:nvPr/>
          </p:nvSpPr>
          <p:spPr/>
        </p:sp>
        <p:sp>
          <p:nvSpPr>
            <p:cNvPr id="1052316" name=" 1052315"/>
            <p:cNvSpPr/>
            <p:nvPr/>
          </p:nvSpPr>
          <p:spPr/>
        </p:sp>
        <p:sp>
          <p:nvSpPr>
            <p:cNvPr id="1052317" name=" 1052316"/>
            <p:cNvSpPr/>
            <p:nvPr/>
          </p:nvSpPr>
          <p:spPr/>
        </p:sp>
        <p:sp>
          <p:nvSpPr>
            <p:cNvPr id="1052318" name=" 1052317"/>
            <p:cNvSpPr/>
            <p:nvPr/>
          </p:nvSpPr>
          <p:spPr/>
        </p:sp>
        <p:sp>
          <p:nvSpPr>
            <p:cNvPr id="1052319" name=" 1052318"/>
            <p:cNvSpPr/>
            <p:nvPr/>
          </p:nvSpPr>
          <p:spPr/>
        </p:sp>
        <p:sp>
          <p:nvSpPr>
            <p:cNvPr id="1052320" name=" 1052319"/>
            <p:cNvSpPr/>
            <p:nvPr/>
          </p:nvSpPr>
          <p:spPr/>
        </p:sp>
        <p:sp>
          <p:nvSpPr>
            <p:cNvPr id="1052321" name=" 1052320"/>
            <p:cNvSpPr/>
            <p:nvPr/>
          </p:nvSpPr>
          <p:spPr/>
        </p:sp>
        <p:sp>
          <p:nvSpPr>
            <p:cNvPr id="1052322" name=" 1052321"/>
            <p:cNvSpPr/>
            <p:nvPr/>
          </p:nvSpPr>
          <p:spPr/>
        </p:sp>
        <p:sp>
          <p:nvSpPr>
            <p:cNvPr id="1052323" name=" 1052322"/>
            <p:cNvSpPr/>
            <p:nvPr/>
          </p:nvSpPr>
          <p:spPr/>
        </p:sp>
        <p:sp>
          <p:nvSpPr>
            <p:cNvPr id="1052324" name=" 1052323"/>
            <p:cNvSpPr/>
            <p:nvPr/>
          </p:nvSpPr>
          <p:spPr/>
        </p:sp>
        <p:sp>
          <p:nvSpPr>
            <p:cNvPr id="1052325" name=" 1052324"/>
            <p:cNvSpPr/>
            <p:nvPr/>
          </p:nvSpPr>
          <p:spPr/>
        </p:sp>
        <p:sp>
          <p:nvSpPr>
            <p:cNvPr id="1052326" name=" 1052325"/>
            <p:cNvSpPr/>
            <p:nvPr/>
          </p:nvSpPr>
          <p:spPr/>
        </p:sp>
        <p:sp>
          <p:nvSpPr>
            <p:cNvPr id="1052327" name=" 1052326"/>
            <p:cNvSpPr/>
            <p:nvPr/>
          </p:nvSpPr>
          <p:spPr/>
        </p:sp>
        <p:sp>
          <p:nvSpPr>
            <p:cNvPr id="1052328" name=" 1052327"/>
            <p:cNvSpPr/>
            <p:nvPr/>
          </p:nvSpPr>
          <p:spPr/>
        </p:sp>
        <p:sp>
          <p:nvSpPr>
            <p:cNvPr id="1052329" name=" 1052328"/>
            <p:cNvSpPr/>
            <p:nvPr/>
          </p:nvSpPr>
          <p:spPr/>
        </p:sp>
        <p:sp>
          <p:nvSpPr>
            <p:cNvPr id="1052330" name=" 1052329"/>
            <p:cNvSpPr/>
            <p:nvPr/>
          </p:nvSpPr>
          <p:spPr/>
        </p:sp>
        <p:sp>
          <p:nvSpPr>
            <p:cNvPr id="1052331" name=" 1052330"/>
            <p:cNvSpPr/>
            <p:nvPr/>
          </p:nvSpPr>
          <p:spPr/>
        </p:sp>
        <p:sp>
          <p:nvSpPr>
            <p:cNvPr id="1052332" name=" 1052331"/>
            <p:cNvSpPr/>
            <p:nvPr/>
          </p:nvSpPr>
          <p:spPr/>
        </p:sp>
        <p:sp>
          <p:nvSpPr>
            <p:cNvPr id="1052333" name=" 1052332"/>
            <p:cNvSpPr/>
            <p:nvPr/>
          </p:nvSpPr>
          <p:spPr/>
        </p:sp>
        <p:sp>
          <p:nvSpPr>
            <p:cNvPr id="1052334" name=" 1052333"/>
            <p:cNvSpPr/>
            <p:nvPr/>
          </p:nvSpPr>
          <p:spPr/>
        </p:sp>
        <p:sp>
          <p:nvSpPr>
            <p:cNvPr id="1052335" name=" 1052334"/>
            <p:cNvSpPr/>
            <p:nvPr/>
          </p:nvSpPr>
          <p:spPr/>
        </p:sp>
        <p:sp>
          <p:nvSpPr>
            <p:cNvPr id="1052336" name=" 1052335"/>
            <p:cNvSpPr/>
            <p:nvPr/>
          </p:nvSpPr>
          <p:spPr/>
        </p:sp>
        <p:sp>
          <p:nvSpPr>
            <p:cNvPr id="1052337" name=" 1052336"/>
            <p:cNvSpPr/>
            <p:nvPr/>
          </p:nvSpPr>
          <p:spPr/>
        </p:sp>
        <p:sp>
          <p:nvSpPr>
            <p:cNvPr id="1052338" name=" 1052337"/>
            <p:cNvSpPr/>
            <p:nvPr/>
          </p:nvSpPr>
          <p:spPr/>
        </p:sp>
        <p:sp>
          <p:nvSpPr>
            <p:cNvPr id="1052339" name=" 1052338"/>
            <p:cNvSpPr/>
            <p:nvPr/>
          </p:nvSpPr>
          <p:spPr/>
        </p:sp>
        <p:sp>
          <p:nvSpPr>
            <p:cNvPr id="1052340" name=" 1052339"/>
            <p:cNvSpPr/>
            <p:nvPr/>
          </p:nvSpPr>
          <p:spPr/>
        </p:sp>
        <p:sp>
          <p:nvSpPr>
            <p:cNvPr id="1052341" name=" 1052340"/>
            <p:cNvSpPr/>
            <p:nvPr/>
          </p:nvSpPr>
          <p:spPr/>
        </p:sp>
        <p:sp>
          <p:nvSpPr>
            <p:cNvPr id="1052342" name=" 1052341"/>
            <p:cNvSpPr/>
            <p:nvPr/>
          </p:nvSpPr>
          <p:spPr/>
        </p:sp>
        <p:sp>
          <p:nvSpPr>
            <p:cNvPr id="1052343" name=" 1052342"/>
            <p:cNvSpPr/>
            <p:nvPr/>
          </p:nvSpPr>
          <p:spPr/>
        </p:sp>
        <p:sp>
          <p:nvSpPr>
            <p:cNvPr id="1052344" name=" 1052343"/>
            <p:cNvSpPr/>
            <p:nvPr/>
          </p:nvSpPr>
          <p:spPr/>
        </p:sp>
        <p:sp>
          <p:nvSpPr>
            <p:cNvPr id="1052345" name=" 1052344"/>
            <p:cNvSpPr/>
            <p:nvPr/>
          </p:nvSpPr>
          <p:spPr/>
        </p:sp>
        <p:sp>
          <p:nvSpPr>
            <p:cNvPr id="1052346" name=" 1052345"/>
            <p:cNvSpPr/>
            <p:nvPr/>
          </p:nvSpPr>
          <p:spPr/>
        </p:sp>
        <p:sp>
          <p:nvSpPr>
            <p:cNvPr id="1052347" name=" 1052346"/>
            <p:cNvSpPr/>
            <p:nvPr/>
          </p:nvSpPr>
          <p:spPr/>
        </p:sp>
        <p:sp>
          <p:nvSpPr>
            <p:cNvPr id="1052348" name=" 1052347"/>
            <p:cNvSpPr/>
            <p:nvPr/>
          </p:nvSpPr>
          <p:spPr/>
        </p:sp>
        <p:sp>
          <p:nvSpPr>
            <p:cNvPr id="1052349" name=" 1052348"/>
            <p:cNvSpPr/>
            <p:nvPr/>
          </p:nvSpPr>
          <p:spPr/>
        </p:sp>
        <p:sp>
          <p:nvSpPr>
            <p:cNvPr id="1052350" name=" 1052349"/>
            <p:cNvSpPr/>
            <p:nvPr/>
          </p:nvSpPr>
          <p:spPr/>
        </p:sp>
        <p:sp>
          <p:nvSpPr>
            <p:cNvPr id="1052351" name=" 1052350"/>
            <p:cNvSpPr/>
            <p:nvPr/>
          </p:nvSpPr>
          <p:spPr/>
        </p:sp>
        <p:sp>
          <p:nvSpPr>
            <p:cNvPr id="1052352" name=" 1052351"/>
            <p:cNvSpPr/>
            <p:nvPr/>
          </p:nvSpPr>
          <p:spPr/>
        </p:sp>
        <p:sp>
          <p:nvSpPr>
            <p:cNvPr id="1052353" name=" 1052352"/>
            <p:cNvSpPr/>
            <p:nvPr/>
          </p:nvSpPr>
          <p:spPr/>
        </p:sp>
        <p:sp>
          <p:nvSpPr>
            <p:cNvPr id="1052354" name=" 1052353"/>
            <p:cNvSpPr/>
            <p:nvPr/>
          </p:nvSpPr>
          <p:spPr/>
        </p:sp>
      </p:grpSp>
      <p:grpSp>
        <p:nvGrpSpPr>
          <p:cNvPr id="169" name="Group 168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  <p:sp>
          <p:nvSpPr>
            <p:cNvPr id="1052355" name=" 1052354"/>
            <p:cNvSpPr/>
            <p:nvPr/>
          </p:nvSpPr>
          <p:spPr/>
        </p:sp>
        <p:sp>
          <p:nvSpPr>
            <p:cNvPr id="1052356" name=" 1052355"/>
            <p:cNvSpPr/>
            <p:nvPr/>
          </p:nvSpPr>
          <p:spPr/>
        </p:sp>
        <p:sp>
          <p:nvSpPr>
            <p:cNvPr id="1052357" name=" 1052356"/>
            <p:cNvSpPr/>
            <p:nvPr/>
          </p:nvSpPr>
          <p:spPr/>
        </p:sp>
        <p:sp>
          <p:nvSpPr>
            <p:cNvPr id="1052358" name=" 1052357"/>
            <p:cNvSpPr/>
            <p:nvPr/>
          </p:nvSpPr>
          <p:spPr/>
        </p:sp>
        <p:sp>
          <p:nvSpPr>
            <p:cNvPr id="1052359" name=" 1052358"/>
            <p:cNvSpPr/>
            <p:nvPr/>
          </p:nvSpPr>
          <p:spPr/>
        </p:sp>
        <p:sp>
          <p:nvSpPr>
            <p:cNvPr id="1052360" name=" 1052359"/>
            <p:cNvSpPr/>
            <p:nvPr/>
          </p:nvSpPr>
          <p:spPr/>
        </p:sp>
        <p:sp>
          <p:nvSpPr>
            <p:cNvPr id="1052361" name=" 1052360"/>
            <p:cNvSpPr/>
            <p:nvPr/>
          </p:nvSpPr>
          <p:spPr/>
        </p:sp>
        <p:sp>
          <p:nvSpPr>
            <p:cNvPr id="1052362" name=" 1052361"/>
            <p:cNvSpPr/>
            <p:nvPr/>
          </p:nvSpPr>
          <p:spPr/>
        </p:sp>
        <p:sp>
          <p:nvSpPr>
            <p:cNvPr id="1052363" name=" 1052362"/>
            <p:cNvSpPr/>
            <p:nvPr/>
          </p:nvSpPr>
          <p:spPr/>
        </p:sp>
        <p:sp>
          <p:nvSpPr>
            <p:cNvPr id="1052364" name=" 1052363"/>
            <p:cNvSpPr/>
            <p:nvPr/>
          </p:nvSpPr>
          <p:spPr/>
        </p:sp>
        <p:sp>
          <p:nvSpPr>
            <p:cNvPr id="1052365" name=" 1052364"/>
            <p:cNvSpPr/>
            <p:nvPr/>
          </p:nvSpPr>
          <p:spPr/>
        </p:sp>
        <p:sp>
          <p:nvSpPr>
            <p:cNvPr id="1052366" name=" 1052365"/>
            <p:cNvSpPr/>
            <p:nvPr/>
          </p:nvSpPr>
          <p:spPr/>
        </p:sp>
        <p:sp>
          <p:nvSpPr>
            <p:cNvPr id="1052367" name=" 1052366"/>
            <p:cNvSpPr/>
            <p:nvPr/>
          </p:nvSpPr>
          <p:spPr/>
        </p:sp>
        <p:sp>
          <p:nvSpPr>
            <p:cNvPr id="1052368" name=" 1052367"/>
            <p:cNvSpPr/>
            <p:nvPr/>
          </p:nvSpPr>
          <p:spPr/>
        </p:sp>
        <p:sp>
          <p:nvSpPr>
            <p:cNvPr id="1052369" name=" 1052368"/>
            <p:cNvSpPr/>
            <p:nvPr/>
          </p:nvSpPr>
          <p:spPr/>
        </p:sp>
        <p:sp>
          <p:nvSpPr>
            <p:cNvPr id="1052370" name=" 1052369"/>
            <p:cNvSpPr/>
            <p:nvPr/>
          </p:nvSpPr>
          <p:spPr/>
        </p:sp>
        <p:sp>
          <p:nvSpPr>
            <p:cNvPr id="1052371" name=" 1052370"/>
            <p:cNvSpPr/>
            <p:nvPr/>
          </p:nvSpPr>
          <p:spPr/>
        </p:sp>
        <p:sp>
          <p:nvSpPr>
            <p:cNvPr id="1052372" name=" 1052371"/>
            <p:cNvSpPr/>
            <p:nvPr/>
          </p:nvSpPr>
          <p:spPr/>
        </p:sp>
        <p:sp>
          <p:nvSpPr>
            <p:cNvPr id="1052373" name=" 1052372"/>
            <p:cNvSpPr/>
            <p:nvPr/>
          </p:nvSpPr>
          <p:spPr/>
        </p:sp>
        <p:sp>
          <p:nvSpPr>
            <p:cNvPr id="1052374" name=" 1052373"/>
            <p:cNvSpPr/>
            <p:nvPr/>
          </p:nvSpPr>
          <p:spPr/>
        </p:sp>
        <p:sp>
          <p:nvSpPr>
            <p:cNvPr id="1052375" name=" 1052374"/>
            <p:cNvSpPr/>
            <p:nvPr/>
          </p:nvSpPr>
          <p:spPr/>
        </p:sp>
        <p:sp>
          <p:nvSpPr>
            <p:cNvPr id="1052376" name=" 1052375"/>
            <p:cNvSpPr/>
            <p:nvPr/>
          </p:nvSpPr>
          <p:spPr/>
        </p:sp>
        <p:sp>
          <p:nvSpPr>
            <p:cNvPr id="1052377" name=" 1052376"/>
            <p:cNvSpPr/>
            <p:nvPr/>
          </p:nvSpPr>
          <p:spPr/>
        </p:sp>
        <p:sp>
          <p:nvSpPr>
            <p:cNvPr id="1052378" name=" 1052377"/>
            <p:cNvSpPr/>
            <p:nvPr/>
          </p:nvSpPr>
          <p:spPr/>
        </p:sp>
        <p:sp>
          <p:nvSpPr>
            <p:cNvPr id="1052379" name=" 1052378"/>
            <p:cNvSpPr/>
            <p:nvPr/>
          </p:nvSpPr>
          <p:spPr/>
        </p:sp>
        <p:sp>
          <p:nvSpPr>
            <p:cNvPr id="1052380" name=" 1052379"/>
            <p:cNvSpPr/>
            <p:nvPr/>
          </p:nvSpPr>
          <p:spPr/>
        </p:sp>
        <p:sp>
          <p:nvSpPr>
            <p:cNvPr id="1052381" name=" 1052380"/>
            <p:cNvSpPr/>
            <p:nvPr/>
          </p:nvSpPr>
          <p:spPr/>
        </p:sp>
        <p:sp>
          <p:nvSpPr>
            <p:cNvPr id="1052382" name=" 1052381"/>
            <p:cNvSpPr/>
            <p:nvPr/>
          </p:nvSpPr>
          <p:spPr/>
        </p:sp>
        <p:sp>
          <p:nvSpPr>
            <p:cNvPr id="1052383" name=" 1052382"/>
            <p:cNvSpPr/>
            <p:nvPr/>
          </p:nvSpPr>
          <p:spPr/>
        </p:sp>
        <p:sp>
          <p:nvSpPr>
            <p:cNvPr id="1052384" name=" 1052383"/>
            <p:cNvSpPr/>
            <p:nvPr/>
          </p:nvSpPr>
          <p:spPr/>
        </p:sp>
        <p:sp>
          <p:nvSpPr>
            <p:cNvPr id="1052385" name=" 1052384"/>
            <p:cNvSpPr/>
            <p:nvPr/>
          </p:nvSpPr>
          <p:spPr/>
        </p:sp>
        <p:sp>
          <p:nvSpPr>
            <p:cNvPr id="1052386" name=" 1052385"/>
            <p:cNvSpPr/>
            <p:nvPr/>
          </p:nvSpPr>
          <p:spPr/>
        </p:sp>
        <p:sp>
          <p:nvSpPr>
            <p:cNvPr id="1052387" name=" 1052386"/>
            <p:cNvSpPr/>
            <p:nvPr/>
          </p:nvSpPr>
          <p:spPr/>
        </p:sp>
        <p:sp>
          <p:nvSpPr>
            <p:cNvPr id="1052388" name=" 1052387"/>
            <p:cNvSpPr/>
            <p:nvPr/>
          </p:nvSpPr>
          <p:spPr/>
        </p:sp>
        <p:sp>
          <p:nvSpPr>
            <p:cNvPr id="1052389" name=" 1052388"/>
            <p:cNvSpPr/>
            <p:nvPr/>
          </p:nvSpPr>
          <p:spPr/>
        </p:sp>
        <p:sp>
          <p:nvSpPr>
            <p:cNvPr id="1052390" name=" 1052389"/>
            <p:cNvSpPr/>
            <p:nvPr/>
          </p:nvSpPr>
          <p:spPr/>
        </p:sp>
        <p:sp>
          <p:nvSpPr>
            <p:cNvPr id="1052391" name=" 1052390"/>
            <p:cNvSpPr/>
            <p:nvPr/>
          </p:nvSpPr>
          <p:spPr/>
        </p:sp>
        <p:sp>
          <p:nvSpPr>
            <p:cNvPr id="1052392" name=" 1052391"/>
            <p:cNvSpPr/>
            <p:nvPr/>
          </p:nvSpPr>
          <p:spPr/>
        </p:sp>
        <p:sp>
          <p:nvSpPr>
            <p:cNvPr id="1052393" name=" 1052392"/>
            <p:cNvSpPr/>
            <p:nvPr/>
          </p:nvSpPr>
          <p:spPr/>
        </p:sp>
        <p:sp>
          <p:nvSpPr>
            <p:cNvPr id="1052394" name=" 1052393"/>
            <p:cNvSpPr/>
            <p:nvPr/>
          </p:nvSpPr>
          <p:spPr/>
        </p:sp>
        <p:sp>
          <p:nvSpPr>
            <p:cNvPr id="1052395" name=" 1052394"/>
            <p:cNvSpPr/>
            <p:nvPr/>
          </p:nvSpPr>
          <p:spPr/>
        </p:sp>
        <p:sp>
          <p:nvSpPr>
            <p:cNvPr id="1052396" name=" 1052395"/>
            <p:cNvSpPr/>
            <p:nvPr/>
          </p:nvSpPr>
          <p:spPr/>
        </p:sp>
        <p:sp>
          <p:nvSpPr>
            <p:cNvPr id="1052397" name=" 1052396"/>
            <p:cNvSpPr/>
            <p:nvPr/>
          </p:nvSpPr>
          <p:spPr/>
        </p:sp>
        <p:sp>
          <p:nvSpPr>
            <p:cNvPr id="1052398" name=" 1052397"/>
            <p:cNvSpPr/>
            <p:nvPr/>
          </p:nvSpPr>
          <p:spPr/>
        </p:sp>
        <p:sp>
          <p:nvSpPr>
            <p:cNvPr id="1052399" name=" 1052398"/>
            <p:cNvSpPr/>
            <p:nvPr/>
          </p:nvSpPr>
          <p:spPr/>
        </p:sp>
        <p:sp>
          <p:nvSpPr>
            <p:cNvPr id="1052400" name=" 1052399"/>
            <p:cNvSpPr/>
            <p:nvPr/>
          </p:nvSpPr>
          <p:spPr/>
        </p:sp>
        <p:sp>
          <p:nvSpPr>
            <p:cNvPr id="1052401" name=" 1052400"/>
            <p:cNvSpPr/>
            <p:nvPr/>
          </p:nvSpPr>
          <p:spPr/>
        </p:sp>
        <p:sp>
          <p:nvSpPr>
            <p:cNvPr id="1052402" name=" 1052401"/>
            <p:cNvSpPr/>
            <p:nvPr/>
          </p:nvSpPr>
          <p:spPr/>
        </p:sp>
        <p:sp>
          <p:nvSpPr>
            <p:cNvPr id="1052403" name=" 1052402"/>
            <p:cNvSpPr/>
            <p:nvPr/>
          </p:nvSpPr>
          <p:spPr/>
        </p:sp>
        <p:sp>
          <p:nvSpPr>
            <p:cNvPr id="1052404" name=" 1052403"/>
            <p:cNvSpPr/>
            <p:nvPr/>
          </p:nvSpPr>
          <p:spPr/>
        </p:sp>
        <p:sp>
          <p:nvSpPr>
            <p:cNvPr id="1052405" name=" 1052404"/>
            <p:cNvSpPr/>
            <p:nvPr/>
          </p:nvSpPr>
          <p:spPr/>
        </p:sp>
        <p:sp>
          <p:nvSpPr>
            <p:cNvPr id="1052406" name=" 1052405"/>
            <p:cNvSpPr/>
            <p:nvPr/>
          </p:nvSpPr>
          <p:spPr/>
        </p:sp>
        <p:sp>
          <p:nvSpPr>
            <p:cNvPr id="1052407" name=" 1052406"/>
            <p:cNvSpPr/>
            <p:nvPr/>
          </p:nvSpPr>
          <p:spPr/>
        </p:sp>
        <p:sp>
          <p:nvSpPr>
            <p:cNvPr id="1052408" name=" 1052407"/>
            <p:cNvSpPr/>
            <p:nvPr/>
          </p:nvSpPr>
          <p:spPr/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22" name="Google Shape;4327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0023" name="Google Shape;4328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6E47F-458B-35A0-C8C8-2616E34D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44" y="3888745"/>
            <a:ext cx="1809062" cy="90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9E23F-91D9-0C8C-89F5-D651279C0404}"/>
              </a:ext>
            </a:extLst>
          </p:cNvPr>
          <p:cNvSpPr txBox="1"/>
          <p:nvPr/>
        </p:nvSpPr>
        <p:spPr>
          <a:xfrm rot="5400000">
            <a:off x="5289693" y="2430122"/>
            <a:ext cx="1320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dirty="0">
                <a:solidFill>
                  <a:srgbClr val="00C3B1">
                    <a:lumMod val="75000"/>
                  </a:srgbClr>
                </a:solidFill>
              </a:rPr>
              <a:t>Modbus RTU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05E2B-700F-A96D-A487-199BC2A7E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23" y="2846765"/>
            <a:ext cx="2078266" cy="1039133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85CA7A8F-4560-1771-9EB2-37E398294A73}"/>
              </a:ext>
            </a:extLst>
          </p:cNvPr>
          <p:cNvSpPr txBox="1">
            <a:spLocks/>
          </p:cNvSpPr>
          <p:nvPr/>
        </p:nvSpPr>
        <p:spPr>
          <a:xfrm>
            <a:off x="26960" y="-69775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378"/>
            <a:r>
              <a:rPr lang="en-US" b="1" dirty="0">
                <a:solidFill>
                  <a:srgbClr val="0C343D"/>
                </a:solidFill>
                <a:latin typeface="Rajdhani"/>
                <a:cs typeface="Rajdhani"/>
                <a:sym typeface="Rajdhani"/>
              </a:rPr>
              <a:t>Communication</a:t>
            </a:r>
            <a:endParaRPr lang="en-US" dirty="0">
              <a:solidFill>
                <a:srgbClr val="0C343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1A111-7F1C-A4A5-DC16-CD6BD955B538}"/>
              </a:ext>
            </a:extLst>
          </p:cNvPr>
          <p:cNvSpPr txBox="1"/>
          <p:nvPr/>
        </p:nvSpPr>
        <p:spPr>
          <a:xfrm>
            <a:off x="8038574" y="455341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dirty="0">
                <a:solidFill>
                  <a:srgbClr val="0C343D"/>
                </a:solidFill>
              </a:rPr>
              <a:t>Mobile app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CC834F-E3BD-7198-7165-B1C82289301F}"/>
              </a:ext>
            </a:extLst>
          </p:cNvPr>
          <p:cNvCxnSpPr>
            <a:cxnSpLocks/>
          </p:cNvCxnSpPr>
          <p:nvPr/>
        </p:nvCxnSpPr>
        <p:spPr>
          <a:xfrm flipH="1" flipV="1">
            <a:off x="8311463" y="1166676"/>
            <a:ext cx="9195" cy="63585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A47AEB7-CDB8-098C-A919-4E765C5ED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48" y="115157"/>
            <a:ext cx="1287047" cy="11182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DE79B5-D642-0D9D-CBE7-D51C2240B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268" y="3685222"/>
            <a:ext cx="1178461" cy="8854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E57BF9-F017-A7CF-248E-9426D94FFDAF}"/>
              </a:ext>
            </a:extLst>
          </p:cNvPr>
          <p:cNvSpPr txBox="1"/>
          <p:nvPr/>
        </p:nvSpPr>
        <p:spPr>
          <a:xfrm>
            <a:off x="4614272" y="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b="1" dirty="0">
                <a:solidFill>
                  <a:srgbClr val="0C343D"/>
                </a:solidFill>
              </a:rPr>
              <a:t>TM200CE24T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42B374C-B1E4-069B-F76B-CA35418647F5}"/>
              </a:ext>
            </a:extLst>
          </p:cNvPr>
          <p:cNvCxnSpPr>
            <a:cxnSpLocks/>
          </p:cNvCxnSpPr>
          <p:nvPr/>
        </p:nvCxnSpPr>
        <p:spPr>
          <a:xfrm flipV="1">
            <a:off x="2528508" y="1604758"/>
            <a:ext cx="1343317" cy="670388"/>
          </a:xfrm>
          <a:prstGeom prst="bentConnector3">
            <a:avLst>
              <a:gd name="adj1" fmla="val 101053"/>
            </a:avLst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55F9B6-B480-E1D5-4F82-FB49844BFC10}"/>
              </a:ext>
            </a:extLst>
          </p:cNvPr>
          <p:cNvCxnSpPr>
            <a:cxnSpLocks/>
          </p:cNvCxnSpPr>
          <p:nvPr/>
        </p:nvCxnSpPr>
        <p:spPr>
          <a:xfrm flipV="1">
            <a:off x="2564120" y="1884741"/>
            <a:ext cx="0" cy="404982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DE45E13-BFE4-8FCD-B899-75D969C6E0E9}"/>
              </a:ext>
            </a:extLst>
          </p:cNvPr>
          <p:cNvSpPr txBox="1"/>
          <p:nvPr/>
        </p:nvSpPr>
        <p:spPr>
          <a:xfrm>
            <a:off x="1955942" y="483514"/>
            <a:ext cx="1463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b="1" dirty="0"/>
              <a:t>    dual axis stepper motor</a:t>
            </a:r>
            <a:endParaRPr lang="en-US" dirty="0">
              <a:solidFill>
                <a:srgbClr val="00C3B1">
                  <a:lumMod val="75000"/>
                </a:srgb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35B5397-B0C1-14F1-2271-24C8EF497C7D}"/>
              </a:ext>
            </a:extLst>
          </p:cNvPr>
          <p:cNvCxnSpPr>
            <a:cxnSpLocks/>
          </p:cNvCxnSpPr>
          <p:nvPr/>
        </p:nvCxnSpPr>
        <p:spPr>
          <a:xfrm>
            <a:off x="6228184" y="1975941"/>
            <a:ext cx="0" cy="136401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686F045-BE4D-C07D-A3CF-DC59630527E5}"/>
              </a:ext>
            </a:extLst>
          </p:cNvPr>
          <p:cNvGrpSpPr/>
          <p:nvPr/>
        </p:nvGrpSpPr>
        <p:grpSpPr>
          <a:xfrm>
            <a:off x="7047030" y="2716580"/>
            <a:ext cx="941293" cy="785921"/>
            <a:chOff x="9606439" y="4824585"/>
            <a:chExt cx="672932" cy="1047895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CACFE1-AF2A-0B8F-723A-A4B8E6E15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5014" y="4824585"/>
              <a:ext cx="0" cy="1047895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C08CB6D-E5D6-3A76-3235-F6392109AA64}"/>
                </a:ext>
              </a:extLst>
            </p:cNvPr>
            <p:cNvCxnSpPr>
              <a:cxnSpLocks/>
            </p:cNvCxnSpPr>
            <p:nvPr/>
          </p:nvCxnSpPr>
          <p:spPr>
            <a:xfrm>
              <a:off x="9606439" y="5837555"/>
              <a:ext cx="672932" cy="0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E4154B8-47E7-CD3E-9B7C-BE62BB2DF1B9}"/>
              </a:ext>
            </a:extLst>
          </p:cNvPr>
          <p:cNvCxnSpPr>
            <a:cxnSpLocks/>
          </p:cNvCxnSpPr>
          <p:nvPr/>
        </p:nvCxnSpPr>
        <p:spPr>
          <a:xfrm flipH="1">
            <a:off x="6649394" y="769261"/>
            <a:ext cx="1085430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0ABE4D2-4A75-D914-24BD-C99803816E20}"/>
              </a:ext>
            </a:extLst>
          </p:cNvPr>
          <p:cNvSpPr txBox="1"/>
          <p:nvPr/>
        </p:nvSpPr>
        <p:spPr>
          <a:xfrm>
            <a:off x="7129296" y="3101906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b="1" dirty="0">
                <a:solidFill>
                  <a:srgbClr val="0C343D"/>
                </a:solidFill>
              </a:rPr>
              <a:t>WIFI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8149DC-C3DC-463C-9BB6-DCF9F7AF308C}"/>
              </a:ext>
            </a:extLst>
          </p:cNvPr>
          <p:cNvSpPr txBox="1"/>
          <p:nvPr/>
        </p:nvSpPr>
        <p:spPr>
          <a:xfrm>
            <a:off x="4474261" y="1572905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b="1" dirty="0">
                <a:solidFill>
                  <a:srgbClr val="0C343D"/>
                </a:solidFill>
              </a:rPr>
              <a:t>Plc with PTO output</a:t>
            </a:r>
          </a:p>
        </p:txBody>
      </p:sp>
      <p:pic>
        <p:nvPicPr>
          <p:cNvPr id="39" name="Picture 2" descr="Hobbytronics. Stepper Motor Driver 18V-50V 2Phase 4A">
            <a:extLst>
              <a:ext uri="{FF2B5EF4-FFF2-40B4-BE49-F238E27FC236}">
                <a16:creationId xmlns:a16="http://schemas.microsoft.com/office/drawing/2014/main" id="{675E3633-5EEA-BB9E-4B33-5D123333F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t="14457" r="6031" b="13339"/>
          <a:stretch/>
        </p:blipFill>
        <p:spPr bwMode="auto">
          <a:xfrm>
            <a:off x="3326201" y="724903"/>
            <a:ext cx="930555" cy="80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aax steper">
            <a:extLst>
              <a:ext uri="{FF2B5EF4-FFF2-40B4-BE49-F238E27FC236}">
                <a16:creationId xmlns:a16="http://schemas.microsoft.com/office/drawing/2014/main" id="{7AD6FB7B-1DC5-719B-80D6-A3D5711B5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60" y="954154"/>
            <a:ext cx="930555" cy="93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5AB7097-1C2E-6BCD-F177-447FE230A26B}"/>
              </a:ext>
            </a:extLst>
          </p:cNvPr>
          <p:cNvSpPr txBox="1"/>
          <p:nvPr/>
        </p:nvSpPr>
        <p:spPr>
          <a:xfrm>
            <a:off x="3450628" y="34224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b="1" dirty="0">
                <a:solidFill>
                  <a:srgbClr val="0C343D"/>
                </a:solidFill>
              </a:rPr>
              <a:t>TB6600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106962C-A9E1-1518-D5DA-9BD9B1BFD510}"/>
              </a:ext>
            </a:extLst>
          </p:cNvPr>
          <p:cNvCxnSpPr>
            <a:cxnSpLocks/>
          </p:cNvCxnSpPr>
          <p:nvPr/>
        </p:nvCxnSpPr>
        <p:spPr>
          <a:xfrm flipV="1">
            <a:off x="532749" y="2161775"/>
            <a:ext cx="1343317" cy="670388"/>
          </a:xfrm>
          <a:prstGeom prst="bentConnector3">
            <a:avLst>
              <a:gd name="adj1" fmla="val 101053"/>
            </a:avLst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FF58A3-BDFB-8AE0-4588-9F98FC8DCBA5}"/>
              </a:ext>
            </a:extLst>
          </p:cNvPr>
          <p:cNvCxnSpPr>
            <a:cxnSpLocks/>
          </p:cNvCxnSpPr>
          <p:nvPr/>
        </p:nvCxnSpPr>
        <p:spPr>
          <a:xfrm flipV="1">
            <a:off x="568361" y="2441759"/>
            <a:ext cx="0" cy="404982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967A282-9C72-609B-F408-B88DE4AD6D36}"/>
              </a:ext>
            </a:extLst>
          </p:cNvPr>
          <p:cNvSpPr txBox="1"/>
          <p:nvPr/>
        </p:nvSpPr>
        <p:spPr>
          <a:xfrm>
            <a:off x="-39818" y="1040531"/>
            <a:ext cx="1534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b="1" dirty="0"/>
              <a:t>    single axis stepper motor</a:t>
            </a:r>
            <a:endParaRPr lang="en-US" dirty="0">
              <a:solidFill>
                <a:srgbClr val="00C3B1">
                  <a:lumMod val="75000"/>
                </a:srgbClr>
              </a:solidFill>
            </a:endParaRPr>
          </a:p>
        </p:txBody>
      </p:sp>
      <p:pic>
        <p:nvPicPr>
          <p:cNvPr id="46" name="Picture 2" descr="Hobbytronics. Stepper Motor Driver 18V-50V 2Phase 4A">
            <a:extLst>
              <a:ext uri="{FF2B5EF4-FFF2-40B4-BE49-F238E27FC236}">
                <a16:creationId xmlns:a16="http://schemas.microsoft.com/office/drawing/2014/main" id="{5AFCED7C-C7FD-3EDA-72EE-F13794759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9" t="14457" r="6031" b="13339"/>
          <a:stretch/>
        </p:blipFill>
        <p:spPr bwMode="auto">
          <a:xfrm>
            <a:off x="1330442" y="1281921"/>
            <a:ext cx="930555" cy="80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29380E5-808B-D8FD-F211-83B62EABD738}"/>
              </a:ext>
            </a:extLst>
          </p:cNvPr>
          <p:cNvSpPr txBox="1"/>
          <p:nvPr/>
        </p:nvSpPr>
        <p:spPr>
          <a:xfrm>
            <a:off x="1279478" y="977651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b="1" dirty="0">
                <a:solidFill>
                  <a:srgbClr val="0C343D"/>
                </a:solidFill>
              </a:rPr>
              <a:t>TB6600</a:t>
            </a:r>
          </a:p>
        </p:txBody>
      </p:sp>
      <p:pic>
        <p:nvPicPr>
          <p:cNvPr id="1030" name="Picture 6" descr="Image result for SINGLE AXIS STEPER MOTOR">
            <a:extLst>
              <a:ext uri="{FF2B5EF4-FFF2-40B4-BE49-F238E27FC236}">
                <a16:creationId xmlns:a16="http://schemas.microsoft.com/office/drawing/2014/main" id="{0657B6E9-6DC3-374F-46D8-A7138476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9" y="1639346"/>
            <a:ext cx="721765" cy="72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Ysql CLOUD image">
            <a:extLst>
              <a:ext uri="{FF2B5EF4-FFF2-40B4-BE49-F238E27FC236}">
                <a16:creationId xmlns:a16="http://schemas.microsoft.com/office/drawing/2014/main" id="{8C0CDC51-7A2F-932F-7C2B-6ACDC7B58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7" t="33130" r="14599" b="14229"/>
          <a:stretch/>
        </p:blipFill>
        <p:spPr bwMode="auto">
          <a:xfrm>
            <a:off x="794490" y="3901062"/>
            <a:ext cx="1050561" cy="65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583691-6DE3-0418-75FB-89F4BBD06FDF}"/>
              </a:ext>
            </a:extLst>
          </p:cNvPr>
          <p:cNvCxnSpPr>
            <a:cxnSpLocks/>
          </p:cNvCxnSpPr>
          <p:nvPr/>
        </p:nvCxnSpPr>
        <p:spPr>
          <a:xfrm>
            <a:off x="1955942" y="4642866"/>
            <a:ext cx="867630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014C7EA-564C-FE9B-1105-E82F068D94D9}"/>
              </a:ext>
            </a:extLst>
          </p:cNvPr>
          <p:cNvSpPr txBox="1"/>
          <p:nvPr/>
        </p:nvSpPr>
        <p:spPr>
          <a:xfrm>
            <a:off x="1787892" y="4000938"/>
            <a:ext cx="1252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b="1" dirty="0">
                <a:solidFill>
                  <a:srgbClr val="0C343D"/>
                </a:solidFill>
              </a:rPr>
              <a:t>     Online</a:t>
            </a:r>
          </a:p>
          <a:p>
            <a:pPr defTabSz="914378"/>
            <a:r>
              <a:rPr lang="en-US" b="1" dirty="0">
                <a:solidFill>
                  <a:srgbClr val="0C343D"/>
                </a:solidFill>
              </a:rPr>
              <a:t>connection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2301AF33-E1F4-1D39-567E-416BD931908D}"/>
              </a:ext>
            </a:extLst>
          </p:cNvPr>
          <p:cNvSpPr txBox="1"/>
          <p:nvPr/>
        </p:nvSpPr>
        <p:spPr>
          <a:xfrm>
            <a:off x="-23602" y="3988322"/>
            <a:ext cx="89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dirty="0">
                <a:solidFill>
                  <a:srgbClr val="0C343D"/>
                </a:solidFill>
              </a:rPr>
              <a:t>MY-SQL CLOUD</a:t>
            </a:r>
          </a:p>
        </p:txBody>
      </p:sp>
      <p:pic>
        <p:nvPicPr>
          <p:cNvPr id="1035" name="Picture 8" descr="Image result for MYsql CLOUD image">
            <a:extLst>
              <a:ext uri="{FF2B5EF4-FFF2-40B4-BE49-F238E27FC236}">
                <a16:creationId xmlns:a16="http://schemas.microsoft.com/office/drawing/2014/main" id="{55B01CBC-50CA-CE49-3929-4CE794CB0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7" t="33130" r="14599" b="14229"/>
          <a:stretch/>
        </p:blipFill>
        <p:spPr bwMode="auto">
          <a:xfrm>
            <a:off x="6484621" y="2037017"/>
            <a:ext cx="1050561" cy="65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E541504D-AAE7-A3D6-7E7B-B984915BD9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9998" y="3147814"/>
            <a:ext cx="756467" cy="1441487"/>
          </a:xfrm>
          <a:prstGeom prst="rect">
            <a:avLst/>
          </a:prstGeom>
        </p:spPr>
      </p:pic>
      <p:pic>
        <p:nvPicPr>
          <p:cNvPr id="1037" name="Picture 1036" descr="A screenshot of a computer&#10;&#10;Description automatically generated">
            <a:extLst>
              <a:ext uri="{FF2B5EF4-FFF2-40B4-BE49-F238E27FC236}">
                <a16:creationId xmlns:a16="http://schemas.microsoft.com/office/drawing/2014/main" id="{B4DB57FE-BD97-7E99-913C-A265426E459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400" b="601"/>
          <a:stretch/>
        </p:blipFill>
        <p:spPr>
          <a:xfrm>
            <a:off x="6766551" y="3984277"/>
            <a:ext cx="1286638" cy="658589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9BAEA284-4231-15DB-1273-AAA8F301FB20}"/>
              </a:ext>
            </a:extLst>
          </p:cNvPr>
          <p:cNvSpPr txBox="1"/>
          <p:nvPr/>
        </p:nvSpPr>
        <p:spPr>
          <a:xfrm>
            <a:off x="6938501" y="4584967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dirty="0">
                <a:solidFill>
                  <a:srgbClr val="0C343D"/>
                </a:solidFill>
              </a:rPr>
              <a:t>web page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D3C4E5E6-3E65-A90C-ED43-C6D55CAABCA1}"/>
              </a:ext>
            </a:extLst>
          </p:cNvPr>
          <p:cNvCxnSpPr>
            <a:cxnSpLocks/>
          </p:cNvCxnSpPr>
          <p:nvPr/>
        </p:nvCxnSpPr>
        <p:spPr>
          <a:xfrm>
            <a:off x="6836260" y="2716580"/>
            <a:ext cx="0" cy="1118401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25">
            <a:extLst>
              <a:ext uri="{FF2B5EF4-FFF2-40B4-BE49-F238E27FC236}">
                <a16:creationId xmlns:a16="http://schemas.microsoft.com/office/drawing/2014/main" id="{432968B9-3FB6-EB99-2BA7-528030FC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481" y="263086"/>
            <a:ext cx="2346913" cy="130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9">
            <a:extLst>
              <a:ext uri="{FF2B5EF4-FFF2-40B4-BE49-F238E27FC236}">
                <a16:creationId xmlns:a16="http://schemas.microsoft.com/office/drawing/2014/main" id="{5D088578-A8B6-AE4D-A286-A07EB1FD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327" y="1765627"/>
            <a:ext cx="539942" cy="34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9">
            <a:extLst>
              <a:ext uri="{FF2B5EF4-FFF2-40B4-BE49-F238E27FC236}">
                <a16:creationId xmlns:a16="http://schemas.microsoft.com/office/drawing/2014/main" id="{FCDB1E92-96B1-B523-C91D-34BF87656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49" y="1770763"/>
            <a:ext cx="539942" cy="34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03037991-8758-1290-E624-7FE9AD89191A}"/>
              </a:ext>
            </a:extLst>
          </p:cNvPr>
          <p:cNvSpPr txBox="1"/>
          <p:nvPr/>
        </p:nvSpPr>
        <p:spPr>
          <a:xfrm rot="5400000">
            <a:off x="3901795" y="2405601"/>
            <a:ext cx="1320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dirty="0" err="1">
                <a:solidFill>
                  <a:srgbClr val="00C3B1">
                    <a:lumMod val="75000"/>
                  </a:srgbClr>
                </a:solidFill>
              </a:rPr>
              <a:t>ModbusTCP</a:t>
            </a:r>
            <a:endParaRPr lang="en-US" dirty="0">
              <a:solidFill>
                <a:srgbClr val="00C3B1">
                  <a:lumMod val="75000"/>
                </a:srgbClr>
              </a:solidFill>
            </a:endParaRPr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170C1590-418E-7257-A47D-C4168371EFA9}"/>
              </a:ext>
            </a:extLst>
          </p:cNvPr>
          <p:cNvCxnSpPr>
            <a:cxnSpLocks/>
          </p:cNvCxnSpPr>
          <p:nvPr/>
        </p:nvCxnSpPr>
        <p:spPr>
          <a:xfrm>
            <a:off x="4355976" y="1927813"/>
            <a:ext cx="0" cy="136401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43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2" grpId="0"/>
      <p:bldP spid="35" grpId="0"/>
      <p:bldP spid="1025" grpId="0"/>
      <p:bldP spid="21" grpId="0"/>
      <p:bldP spid="42" grpId="0"/>
      <p:bldP spid="45" grpId="0"/>
      <p:bldP spid="48" grpId="0"/>
      <p:bldP spid="1024" grpId="0"/>
      <p:bldP spid="1033" grpId="0"/>
      <p:bldP spid="1038" grpId="0"/>
      <p:bldP spid="1029" grpId="0"/>
    </p:bldLst>
  </p:timing>
</p:sld>
</file>

<file path=ppt/theme/theme1.xml><?xml version="1.0" encoding="utf-8"?>
<a:theme xmlns:a="http://schemas.openxmlformats.org/drawingml/2006/main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BFD6103D62494A8308DDF9A0B102B8" ma:contentTypeVersion="4" ma:contentTypeDescription="Create a new document." ma:contentTypeScope="" ma:versionID="c9a5a3f49b5dde789243507a4c0fe466">
  <xsd:schema xmlns:xsd="http://www.w3.org/2001/XMLSchema" xmlns:xs="http://www.w3.org/2001/XMLSchema" xmlns:p="http://schemas.microsoft.com/office/2006/metadata/properties" xmlns:ns3="86444235-e10a-4184-9772-2ce0d820460b" targetNamespace="http://schemas.microsoft.com/office/2006/metadata/properties" ma:root="true" ma:fieldsID="9f186972d65fa807b146d8be09b7fdad" ns3:_="">
    <xsd:import namespace="86444235-e10a-4184-9772-2ce0d82046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44235-e10a-4184-9772-2ce0d82046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F6B4F5-172A-4E91-8CB7-C67098E117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444235-e10a-4184-9772-2ce0d82046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812879-7E84-45C3-936B-F5D4DA4AAD0D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86444235-e10a-4184-9772-2ce0d820460b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5B949C-19C8-455F-A875-B6F3294BE2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31</Words>
  <Application>Microsoft Office PowerPoint</Application>
  <PresentationFormat>On-screen Show (16:9)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ABeeZee</vt:lpstr>
      <vt:lpstr>Arial</vt:lpstr>
      <vt:lpstr>Black Han Sans</vt:lpstr>
      <vt:lpstr>Proxima Nova</vt:lpstr>
      <vt:lpstr>PT Sans</vt:lpstr>
      <vt:lpstr>Rajdhani</vt:lpstr>
      <vt:lpstr>Roboto Condensed Light</vt:lpstr>
      <vt:lpstr>Smart Home Project Proposal by Slidesgo</vt:lpstr>
      <vt:lpstr>Slidesgo Final Pages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ANE-LX1</dc:creator>
  <cp:lastModifiedBy>Momen180880@feng.bu.edu.eg</cp:lastModifiedBy>
  <cp:revision>3</cp:revision>
  <dcterms:created xsi:type="dcterms:W3CDTF">2023-03-05T09:29:43Z</dcterms:created>
  <dcterms:modified xsi:type="dcterms:W3CDTF">2023-06-18T18:03:44Z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a0aefb703008431f9ee29be1fa141931</vt:lpwstr>
  </property>
  <property fmtid="{D5CDD505-2E9C-101B-9397-08002B2CF9AE}" pid="3" name="ContentTypeId">
    <vt:lpwstr>0x010100A4BFD6103D62494A8308DDF9A0B102B8</vt:lpwstr>
  </property>
</Properties>
</file>